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6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46"/>
  </p:normalViewPr>
  <p:slideViewPr>
    <p:cSldViewPr snapToGrid="0" snapToObjects="1">
      <p:cViewPr varScale="1">
        <p:scale>
          <a:sx n="76" d="100"/>
          <a:sy n="76" d="100"/>
        </p:scale>
        <p:origin x="21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3/26/20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17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70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07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50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95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66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99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3/26/20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4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92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3/26/20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6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edoubtnews.com/2016/11/god-gives-no-moral-litmus-test-president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reoleindc.typepad.com/rantings_of_a_creole_prin/2012/04/its-good-friday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HL8R158Ujp4&amp;t=27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EAcs2B-kNc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cornerstonesforparents.com/good-friday-family-devotiona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3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5F738-F5F1-3648-93AC-04B8759BD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6" t="909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31" name="Rectangle 25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C4774-F91D-FF44-88FB-40663AC05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n-US" sz="4800"/>
              <a:t>Good Friday 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D47CE-ECBF-4648-950F-9408AC457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r>
              <a:rPr lang="en-US" sz="2000"/>
              <a:t>Devotion 5 in series</a:t>
            </a:r>
          </a:p>
          <a:p>
            <a:r>
              <a:rPr lang="en-US" sz="2000"/>
              <a:t>10</a:t>
            </a:r>
            <a:r>
              <a:rPr lang="en-US" sz="2000" baseline="30000"/>
              <a:t>th</a:t>
            </a:r>
            <a:r>
              <a:rPr lang="en-US" sz="2000"/>
              <a:t> April </a:t>
            </a:r>
            <a:endParaRPr lang="en-US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102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n orange sunset in the background&#10;&#10;Description automatically generated">
            <a:extLst>
              <a:ext uri="{FF2B5EF4-FFF2-40B4-BE49-F238E27FC236}">
                <a16:creationId xmlns:a16="http://schemas.microsoft.com/office/drawing/2014/main" id="{13BAEB16-C066-484D-AD9D-56B8A9A15D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61" t="7270" r="5569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6C6373-12C8-BC47-89C7-6ED93ECA9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Song-Lead me to the cross- Hillsong UNITED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37A3E-8359-0B42-9807-F7CA0A97C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/>
              <a:t>https://www.youtube.com/watch?v=StW6ZKHRCFo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1C2F1-FDEC-9746-AB98-CD42334F155C}"/>
              </a:ext>
            </a:extLst>
          </p:cNvPr>
          <p:cNvSpPr txBox="1"/>
          <p:nvPr/>
        </p:nvSpPr>
        <p:spPr>
          <a:xfrm>
            <a:off x="9727864" y="6657945"/>
            <a:ext cx="246413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redoubtnews.com/2016/11/god-gives-no-moral-litmus-test-presiden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026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top sign&#10;&#10;Description automatically generated">
            <a:extLst>
              <a:ext uri="{FF2B5EF4-FFF2-40B4-BE49-F238E27FC236}">
                <a16:creationId xmlns:a16="http://schemas.microsoft.com/office/drawing/2014/main" id="{0CB5294B-DC84-6244-B282-0B6EF27F3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76200" y="0"/>
            <a:ext cx="12344400" cy="6858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AAE5E4-DFED-F945-8BE6-E9BBA25B7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501" y="5305890"/>
            <a:ext cx="10168128" cy="107797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 the Good Friday story here:</a:t>
            </a:r>
          </a:p>
          <a:p>
            <a:pPr marL="0" indent="0" algn="ctr">
              <a:buNone/>
            </a:pPr>
            <a:r>
              <a:rPr lang="en-US" b="1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https://www.youtube.com/watch?v=HL8R158Ujp4&amp;t=27s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A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4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859 0.24861" pathEditMode="relative" ptsTypes="AA">
                                      <p:cBhvr>
                                        <p:cTn id="6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5859 0.24861 L -0.25859 0.24861" pathEditMode="relative" ptsTypes="AA">
                                      <p:cBhvr>
                                        <p:cTn id="11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5859 0.24861 L -0.14575 -0.20268" pathEditMode="relative" ptsTypes="AA">
                                      <p:cBhvr>
                                        <p:cTn id="14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4575 -0.20268 L -0.01478 0.21055" pathEditMode="relative" ptsTypes="AA">
                                      <p:cBhvr>
                                        <p:cTn id="17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1478 0.21055 L 0.11644 -0.16906" pathEditMode="relative" ptsTypes="AA">
                                      <p:cBhvr>
                                        <p:cTn id="20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11644 -0.16906 L 0.25859 -0.24861" pathEditMode="relative" ptsTypes="AA">
                                      <p:cBhvr>
                                        <p:cTn id="23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5859 -0.24861 L 0.25859 -0.24861" pathEditMode="relative" ptsTypes="AA">
                                      <p:cBhvr>
                                        <p:cTn id="26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5859 -0.24861 L -0.25859 -0.24861" pathEditMode="relative" ptsTypes="AA">
                                      <p:cBhvr>
                                        <p:cTn id="29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5859 -0.24861 L -0.25859 -0.12158" pathEditMode="relative" ptsTypes="AA">
                                      <p:cBhvr>
                                        <p:cTn id="32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5859 -0.12158 L 0 0" pathEditMode="relative" ptsTypes="AA">
                                      <p:cBhvr>
                                        <p:cTn id="35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7" dur="30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50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2006B4-0C92-464B-A2CC-8629E7B13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76" r="4700" b="4515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3E68DE-68DB-4A48-805E-D7E14D0D4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Song- Mighty to save- Hillsong Worship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D7BB5-C022-DB45-9121-83E8FB274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https://www.youtube.com/watch?v=GEAcs2B-kNc</a:t>
            </a:r>
            <a:r>
              <a:rPr lang="en-US" dirty="0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20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27966E-0937-F14C-9009-8BD74759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Family Devotion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3960E-3E1C-E240-8451-809D1861F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>
                <a:hlinkClick r:id="rId2"/>
              </a:rPr>
              <a:t>https://www.cornerstonesforparents.com/good-friday-family-devotional</a:t>
            </a:r>
            <a:r>
              <a:rPr lang="en-US" sz="2000"/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Heart">
            <a:extLst>
              <a:ext uri="{FF2B5EF4-FFF2-40B4-BE49-F238E27FC236}">
                <a16:creationId xmlns:a16="http://schemas.microsoft.com/office/drawing/2014/main" id="{BBF0589B-2F96-4EE7-B22D-C00B339E0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91084" y="625684"/>
            <a:ext cx="5455380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50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1F066-CC54-634E-B52B-E87E46357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5" y="1076324"/>
            <a:ext cx="6773117" cy="1535051"/>
          </a:xfrm>
        </p:spPr>
        <p:txBody>
          <a:bodyPr anchor="b">
            <a:normAutofit/>
          </a:bodyPr>
          <a:lstStyle/>
          <a:p>
            <a:r>
              <a:rPr lang="en-US" sz="6000" dirty="0"/>
              <a:t>CLOSING PRAYER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1E1335-D0B5-A743-AA2A-092C0840F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68" r="5525"/>
          <a:stretch/>
        </p:blipFill>
        <p:spPr>
          <a:xfrm flipH="1">
            <a:off x="-540808" y="10"/>
            <a:ext cx="4520142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67D41-D3CC-3A45-BE5A-A220BABFB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272784" cy="2825686"/>
          </a:xfrm>
        </p:spPr>
        <p:txBody>
          <a:bodyPr>
            <a:normAutofit/>
          </a:bodyPr>
          <a:lstStyle/>
          <a:p>
            <a:r>
              <a:rPr lang="en-US" sz="1800" dirty="0"/>
              <a:t>Spend time individually writing down things you are sorry for.</a:t>
            </a:r>
          </a:p>
          <a:p>
            <a:r>
              <a:rPr lang="en-US" sz="1800" dirty="0"/>
              <a:t>Thank God that he has paid the price for all the wrong things you’ve done. </a:t>
            </a:r>
          </a:p>
        </p:txBody>
      </p:sp>
    </p:spTree>
    <p:extLst>
      <p:ext uri="{BB962C8B-B14F-4D97-AF65-F5344CB8AC3E}">
        <p14:creationId xmlns:p14="http://schemas.microsoft.com/office/powerpoint/2010/main" val="2660513302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</Words>
  <Application>Microsoft Macintosh PowerPoint</Application>
  <PresentationFormat>Widescreen</PresentationFormat>
  <Paragraphs>15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Avenir Next LT Pro</vt:lpstr>
      <vt:lpstr>Calibri</vt:lpstr>
      <vt:lpstr>AccentBoxVTI</vt:lpstr>
      <vt:lpstr>Good Friday </vt:lpstr>
      <vt:lpstr>Song-Lead me to the cross- Hillsong UNITED </vt:lpstr>
      <vt:lpstr>PowerPoint Presentation</vt:lpstr>
      <vt:lpstr>Song- Mighty to save- Hillsong Worship</vt:lpstr>
      <vt:lpstr>Family Devotion</vt:lpstr>
      <vt:lpstr>CLOSING PRAYER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Friday </dc:title>
  <dc:creator>Lange, Emma Louise - laney011</dc:creator>
  <cp:lastModifiedBy>Lange, Emma Louise - laney011</cp:lastModifiedBy>
  <cp:revision>1</cp:revision>
  <dcterms:created xsi:type="dcterms:W3CDTF">2020-03-26T03:56:32Z</dcterms:created>
  <dcterms:modified xsi:type="dcterms:W3CDTF">2020-03-26T03:57:29Z</dcterms:modified>
</cp:coreProperties>
</file>