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sldIdLst>
    <p:sldId id="256" r:id="rId2"/>
    <p:sldId id="257" r:id="rId3"/>
    <p:sldId id="258" r:id="rId4"/>
    <p:sldId id="260" r:id="rId5"/>
    <p:sldId id="261" r:id="rId6"/>
    <p:sldId id="262"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33"/>
  </p:normalViewPr>
  <p:slideViewPr>
    <p:cSldViewPr snapToGrid="0" snapToObjects="1">
      <p:cViewPr varScale="1">
        <p:scale>
          <a:sx n="76" d="100"/>
          <a:sy n="76" d="100"/>
        </p:scale>
        <p:origin x="216"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s://www.youtube.com/watch?v=997ni1xcmKw" TargetMode="External"/><Relationship Id="rId2" Type="http://schemas.openxmlformats.org/officeDocument/2006/relationships/hyperlink" Target="https://www.youtube.com/watch?v=9Edfb_faOb0" TargetMode="External"/><Relationship Id="rId1" Type="http://schemas.openxmlformats.org/officeDocument/2006/relationships/hyperlink" Target="https://www.youtube.com/watch?v=SigoALSS1R8"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youtube.com/watch?v=997ni1xcmKw" TargetMode="External"/><Relationship Id="rId2" Type="http://schemas.openxmlformats.org/officeDocument/2006/relationships/hyperlink" Target="https://www.youtube.com/watch?v=9Edfb_faOb0" TargetMode="External"/><Relationship Id="rId1" Type="http://schemas.openxmlformats.org/officeDocument/2006/relationships/hyperlink" Target="https://www.youtube.com/watch?v=SigoALSS1R8"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E4C10-A366-4C6F-93E4-D75CB96D199B}"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8E477822-A9DE-4159-96F1-09C3DC5F1E6E}">
      <dgm:prSet/>
      <dgm:spPr/>
      <dgm:t>
        <a:bodyPr/>
        <a:lstStyle/>
        <a:p>
          <a:r>
            <a:rPr lang="en-US"/>
            <a:t>Cartoon: </a:t>
          </a:r>
          <a:r>
            <a:rPr lang="en-US" u="sng">
              <a:hlinkClick xmlns:r="http://schemas.openxmlformats.org/officeDocument/2006/relationships" r:id="rId1"/>
            </a:rPr>
            <a:t>https://www.youtube.com/watch?v=SigoALSS1R8</a:t>
          </a:r>
          <a:endParaRPr lang="en-US"/>
        </a:p>
      </dgm:t>
    </dgm:pt>
    <dgm:pt modelId="{EE74DA2C-A97F-4C95-9DA5-78BB2822E0E0}" type="parTrans" cxnId="{9A7B52B9-8E81-44F4-964D-6DA6EF5B5BFC}">
      <dgm:prSet/>
      <dgm:spPr/>
      <dgm:t>
        <a:bodyPr/>
        <a:lstStyle/>
        <a:p>
          <a:endParaRPr lang="en-US"/>
        </a:p>
      </dgm:t>
    </dgm:pt>
    <dgm:pt modelId="{BAC952C4-6241-4FDF-B9ED-07149D755CE0}" type="sibTrans" cxnId="{9A7B52B9-8E81-44F4-964D-6DA6EF5B5BFC}">
      <dgm:prSet phldrT="1" phldr="0"/>
      <dgm:spPr/>
      <dgm:t>
        <a:bodyPr/>
        <a:lstStyle/>
        <a:p>
          <a:r>
            <a:rPr lang="en-US"/>
            <a:t>1</a:t>
          </a:r>
        </a:p>
      </dgm:t>
    </dgm:pt>
    <dgm:pt modelId="{84A9F7E0-B17C-472D-BD46-9A6872359DE4}">
      <dgm:prSet/>
      <dgm:spPr/>
      <dgm:t>
        <a:bodyPr/>
        <a:lstStyle/>
        <a:p>
          <a:r>
            <a:rPr lang="en-US"/>
            <a:t>Cartoon (longer version): </a:t>
          </a:r>
          <a:r>
            <a:rPr lang="en-US" u="sng">
              <a:hlinkClick xmlns:r="http://schemas.openxmlformats.org/officeDocument/2006/relationships" r:id="rId2"/>
            </a:rPr>
            <a:t>https://www.youtube.com/watch?v=9Edfb_faOb0</a:t>
          </a:r>
          <a:r>
            <a:rPr lang="en-US"/>
            <a:t> </a:t>
          </a:r>
        </a:p>
      </dgm:t>
    </dgm:pt>
    <dgm:pt modelId="{1D62372B-629E-489F-86CF-886B091F2C8B}" type="parTrans" cxnId="{4D0E1F07-9B92-4A78-90EC-30EF2B416E82}">
      <dgm:prSet/>
      <dgm:spPr/>
      <dgm:t>
        <a:bodyPr/>
        <a:lstStyle/>
        <a:p>
          <a:endParaRPr lang="en-US"/>
        </a:p>
      </dgm:t>
    </dgm:pt>
    <dgm:pt modelId="{536FAF65-A28C-432A-9590-2EFAFF988EE2}" type="sibTrans" cxnId="{4D0E1F07-9B92-4A78-90EC-30EF2B416E82}">
      <dgm:prSet phldrT="2" phldr="0"/>
      <dgm:spPr/>
      <dgm:t>
        <a:bodyPr/>
        <a:lstStyle/>
        <a:p>
          <a:r>
            <a:rPr lang="en-US"/>
            <a:t>2</a:t>
          </a:r>
        </a:p>
      </dgm:t>
    </dgm:pt>
    <dgm:pt modelId="{AB3114D7-C130-4F90-941F-CF82DBC1EC68}">
      <dgm:prSet/>
      <dgm:spPr/>
      <dgm:t>
        <a:bodyPr/>
        <a:lstStyle/>
        <a:p>
          <a:r>
            <a:rPr lang="en-US"/>
            <a:t>Life like: </a:t>
          </a:r>
          <a:r>
            <a:rPr lang="en-US" u="sng">
              <a:hlinkClick xmlns:r="http://schemas.openxmlformats.org/officeDocument/2006/relationships" r:id="rId3"/>
            </a:rPr>
            <a:t>https://www.youtube.com/watch?v=997ni1xcmKw</a:t>
          </a:r>
          <a:r>
            <a:rPr lang="en-AU"/>
            <a:t> </a:t>
          </a:r>
          <a:r>
            <a:rPr lang="en-US"/>
            <a:t> </a:t>
          </a:r>
        </a:p>
      </dgm:t>
    </dgm:pt>
    <dgm:pt modelId="{CE6A82BF-746A-40B8-B77D-3785DB87219C}" type="parTrans" cxnId="{7209C2D6-BDDE-4FDA-B18D-4B81DAA0815F}">
      <dgm:prSet/>
      <dgm:spPr/>
      <dgm:t>
        <a:bodyPr/>
        <a:lstStyle/>
        <a:p>
          <a:endParaRPr lang="en-US"/>
        </a:p>
      </dgm:t>
    </dgm:pt>
    <dgm:pt modelId="{2E2015A2-B8A7-4322-96D8-0B95322D799F}" type="sibTrans" cxnId="{7209C2D6-BDDE-4FDA-B18D-4B81DAA0815F}">
      <dgm:prSet phldrT="3" phldr="0"/>
      <dgm:spPr/>
      <dgm:t>
        <a:bodyPr/>
        <a:lstStyle/>
        <a:p>
          <a:r>
            <a:rPr lang="en-US"/>
            <a:t>3</a:t>
          </a:r>
        </a:p>
      </dgm:t>
    </dgm:pt>
    <dgm:pt modelId="{1C235697-0E86-6849-AEF8-564B91ADDC83}" type="pres">
      <dgm:prSet presAssocID="{89AE4C10-A366-4C6F-93E4-D75CB96D199B}" presName="Name0" presStyleCnt="0">
        <dgm:presLayoutVars>
          <dgm:animLvl val="lvl"/>
          <dgm:resizeHandles val="exact"/>
        </dgm:presLayoutVars>
      </dgm:prSet>
      <dgm:spPr/>
    </dgm:pt>
    <dgm:pt modelId="{A126B67F-8AEC-E44D-8AFD-9177A293ABF8}" type="pres">
      <dgm:prSet presAssocID="{8E477822-A9DE-4159-96F1-09C3DC5F1E6E}" presName="compositeNode" presStyleCnt="0">
        <dgm:presLayoutVars>
          <dgm:bulletEnabled val="1"/>
        </dgm:presLayoutVars>
      </dgm:prSet>
      <dgm:spPr/>
    </dgm:pt>
    <dgm:pt modelId="{B6D7E4A0-0B0F-CC47-B7C3-713EA5F1F9DA}" type="pres">
      <dgm:prSet presAssocID="{8E477822-A9DE-4159-96F1-09C3DC5F1E6E}" presName="bgRect" presStyleLbl="bgAccFollowNode1" presStyleIdx="0" presStyleCnt="3"/>
      <dgm:spPr/>
    </dgm:pt>
    <dgm:pt modelId="{E1634CD6-1E57-E44E-B8D5-8B9F1C44E32C}" type="pres">
      <dgm:prSet presAssocID="{BAC952C4-6241-4FDF-B9ED-07149D755CE0}" presName="sibTransNodeCircle" presStyleLbl="alignNode1" presStyleIdx="0" presStyleCnt="6">
        <dgm:presLayoutVars>
          <dgm:chMax val="0"/>
          <dgm:bulletEnabled/>
        </dgm:presLayoutVars>
      </dgm:prSet>
      <dgm:spPr/>
    </dgm:pt>
    <dgm:pt modelId="{CD584EDD-B617-F246-90FF-2E07C0590E7C}" type="pres">
      <dgm:prSet presAssocID="{8E477822-A9DE-4159-96F1-09C3DC5F1E6E}" presName="bottomLine" presStyleLbl="alignNode1" presStyleIdx="1" presStyleCnt="6">
        <dgm:presLayoutVars/>
      </dgm:prSet>
      <dgm:spPr/>
    </dgm:pt>
    <dgm:pt modelId="{B8E7ABD5-45C9-234E-BB09-11A0298483FD}" type="pres">
      <dgm:prSet presAssocID="{8E477822-A9DE-4159-96F1-09C3DC5F1E6E}" presName="nodeText" presStyleLbl="bgAccFollowNode1" presStyleIdx="0" presStyleCnt="3">
        <dgm:presLayoutVars>
          <dgm:bulletEnabled val="1"/>
        </dgm:presLayoutVars>
      </dgm:prSet>
      <dgm:spPr/>
    </dgm:pt>
    <dgm:pt modelId="{FEE8D4EF-D692-4248-BD48-BD4DF905D471}" type="pres">
      <dgm:prSet presAssocID="{BAC952C4-6241-4FDF-B9ED-07149D755CE0}" presName="sibTrans" presStyleCnt="0"/>
      <dgm:spPr/>
    </dgm:pt>
    <dgm:pt modelId="{5DBF5E10-7EEA-4547-8EBC-D14792E50929}" type="pres">
      <dgm:prSet presAssocID="{84A9F7E0-B17C-472D-BD46-9A6872359DE4}" presName="compositeNode" presStyleCnt="0">
        <dgm:presLayoutVars>
          <dgm:bulletEnabled val="1"/>
        </dgm:presLayoutVars>
      </dgm:prSet>
      <dgm:spPr/>
    </dgm:pt>
    <dgm:pt modelId="{C9C29152-C71B-2D41-A189-068605FF3ABB}" type="pres">
      <dgm:prSet presAssocID="{84A9F7E0-B17C-472D-BD46-9A6872359DE4}" presName="bgRect" presStyleLbl="bgAccFollowNode1" presStyleIdx="1" presStyleCnt="3"/>
      <dgm:spPr/>
    </dgm:pt>
    <dgm:pt modelId="{BD6106AD-E982-824B-8459-9E0954F63E1F}" type="pres">
      <dgm:prSet presAssocID="{536FAF65-A28C-432A-9590-2EFAFF988EE2}" presName="sibTransNodeCircle" presStyleLbl="alignNode1" presStyleIdx="2" presStyleCnt="6">
        <dgm:presLayoutVars>
          <dgm:chMax val="0"/>
          <dgm:bulletEnabled/>
        </dgm:presLayoutVars>
      </dgm:prSet>
      <dgm:spPr/>
    </dgm:pt>
    <dgm:pt modelId="{38F5B5AF-2A1E-4B4C-A08A-7C80510E1996}" type="pres">
      <dgm:prSet presAssocID="{84A9F7E0-B17C-472D-BD46-9A6872359DE4}" presName="bottomLine" presStyleLbl="alignNode1" presStyleIdx="3" presStyleCnt="6">
        <dgm:presLayoutVars/>
      </dgm:prSet>
      <dgm:spPr/>
    </dgm:pt>
    <dgm:pt modelId="{0AE768C8-60D9-E048-B702-78FFE55825AA}" type="pres">
      <dgm:prSet presAssocID="{84A9F7E0-B17C-472D-BD46-9A6872359DE4}" presName="nodeText" presStyleLbl="bgAccFollowNode1" presStyleIdx="1" presStyleCnt="3">
        <dgm:presLayoutVars>
          <dgm:bulletEnabled val="1"/>
        </dgm:presLayoutVars>
      </dgm:prSet>
      <dgm:spPr/>
    </dgm:pt>
    <dgm:pt modelId="{F996241C-BE87-384C-85AC-30570632A1EB}" type="pres">
      <dgm:prSet presAssocID="{536FAF65-A28C-432A-9590-2EFAFF988EE2}" presName="sibTrans" presStyleCnt="0"/>
      <dgm:spPr/>
    </dgm:pt>
    <dgm:pt modelId="{37CA4380-775A-6C40-887D-C08B06593EF3}" type="pres">
      <dgm:prSet presAssocID="{AB3114D7-C130-4F90-941F-CF82DBC1EC68}" presName="compositeNode" presStyleCnt="0">
        <dgm:presLayoutVars>
          <dgm:bulletEnabled val="1"/>
        </dgm:presLayoutVars>
      </dgm:prSet>
      <dgm:spPr/>
    </dgm:pt>
    <dgm:pt modelId="{970E7044-161A-1A40-A881-F79B19E0B8B3}" type="pres">
      <dgm:prSet presAssocID="{AB3114D7-C130-4F90-941F-CF82DBC1EC68}" presName="bgRect" presStyleLbl="bgAccFollowNode1" presStyleIdx="2" presStyleCnt="3"/>
      <dgm:spPr/>
    </dgm:pt>
    <dgm:pt modelId="{F3D15C83-00AF-5246-AA82-DFED85646C16}" type="pres">
      <dgm:prSet presAssocID="{2E2015A2-B8A7-4322-96D8-0B95322D799F}" presName="sibTransNodeCircle" presStyleLbl="alignNode1" presStyleIdx="4" presStyleCnt="6">
        <dgm:presLayoutVars>
          <dgm:chMax val="0"/>
          <dgm:bulletEnabled/>
        </dgm:presLayoutVars>
      </dgm:prSet>
      <dgm:spPr/>
    </dgm:pt>
    <dgm:pt modelId="{18BE4A11-79C3-BB42-97FF-EF684DC9FE65}" type="pres">
      <dgm:prSet presAssocID="{AB3114D7-C130-4F90-941F-CF82DBC1EC68}" presName="bottomLine" presStyleLbl="alignNode1" presStyleIdx="5" presStyleCnt="6">
        <dgm:presLayoutVars/>
      </dgm:prSet>
      <dgm:spPr/>
    </dgm:pt>
    <dgm:pt modelId="{DE772241-5061-6D45-912E-9D0CDE94E025}" type="pres">
      <dgm:prSet presAssocID="{AB3114D7-C130-4F90-941F-CF82DBC1EC68}" presName="nodeText" presStyleLbl="bgAccFollowNode1" presStyleIdx="2" presStyleCnt="3">
        <dgm:presLayoutVars>
          <dgm:bulletEnabled val="1"/>
        </dgm:presLayoutVars>
      </dgm:prSet>
      <dgm:spPr/>
    </dgm:pt>
  </dgm:ptLst>
  <dgm:cxnLst>
    <dgm:cxn modelId="{49FDA704-0DC4-C145-A3AC-D62BFAE88439}" type="presOf" srcId="{84A9F7E0-B17C-472D-BD46-9A6872359DE4}" destId="{0AE768C8-60D9-E048-B702-78FFE55825AA}" srcOrd="1" destOrd="0" presId="urn:microsoft.com/office/officeart/2016/7/layout/BasicLinearProcessNumbered"/>
    <dgm:cxn modelId="{4D0E1F07-9B92-4A78-90EC-30EF2B416E82}" srcId="{89AE4C10-A366-4C6F-93E4-D75CB96D199B}" destId="{84A9F7E0-B17C-472D-BD46-9A6872359DE4}" srcOrd="1" destOrd="0" parTransId="{1D62372B-629E-489F-86CF-886B091F2C8B}" sibTransId="{536FAF65-A28C-432A-9590-2EFAFF988EE2}"/>
    <dgm:cxn modelId="{AE27BE0C-BE01-2A42-803A-AFD68299ECFF}" type="presOf" srcId="{AB3114D7-C130-4F90-941F-CF82DBC1EC68}" destId="{970E7044-161A-1A40-A881-F79B19E0B8B3}" srcOrd="0" destOrd="0" presId="urn:microsoft.com/office/officeart/2016/7/layout/BasicLinearProcessNumbered"/>
    <dgm:cxn modelId="{04C8CC0E-D5D7-C541-BC9D-948289A6C7FF}" type="presOf" srcId="{BAC952C4-6241-4FDF-B9ED-07149D755CE0}" destId="{E1634CD6-1E57-E44E-B8D5-8B9F1C44E32C}" srcOrd="0" destOrd="0" presId="urn:microsoft.com/office/officeart/2016/7/layout/BasicLinearProcessNumbered"/>
    <dgm:cxn modelId="{F504ED6E-E561-E544-8464-0ADBD9AD5275}" type="presOf" srcId="{89AE4C10-A366-4C6F-93E4-D75CB96D199B}" destId="{1C235697-0E86-6849-AEF8-564B91ADDC83}" srcOrd="0" destOrd="0" presId="urn:microsoft.com/office/officeart/2016/7/layout/BasicLinearProcessNumbered"/>
    <dgm:cxn modelId="{5F374986-5D07-C045-B727-D0E517BEC0F1}" type="presOf" srcId="{2E2015A2-B8A7-4322-96D8-0B95322D799F}" destId="{F3D15C83-00AF-5246-AA82-DFED85646C16}" srcOrd="0" destOrd="0" presId="urn:microsoft.com/office/officeart/2016/7/layout/BasicLinearProcessNumbered"/>
    <dgm:cxn modelId="{76A44794-EDFB-C44A-8A1D-5B59E9F6AE32}" type="presOf" srcId="{536FAF65-A28C-432A-9590-2EFAFF988EE2}" destId="{BD6106AD-E982-824B-8459-9E0954F63E1F}" srcOrd="0" destOrd="0" presId="urn:microsoft.com/office/officeart/2016/7/layout/BasicLinearProcessNumbered"/>
    <dgm:cxn modelId="{F1BA8EAC-7871-AA44-90A6-7F6722570FE5}" type="presOf" srcId="{8E477822-A9DE-4159-96F1-09C3DC5F1E6E}" destId="{B6D7E4A0-0B0F-CC47-B7C3-713EA5F1F9DA}" srcOrd="0" destOrd="0" presId="urn:microsoft.com/office/officeart/2016/7/layout/BasicLinearProcessNumbered"/>
    <dgm:cxn modelId="{B694C1B4-417E-0B47-95CD-8A6E1AE1B1BB}" type="presOf" srcId="{84A9F7E0-B17C-472D-BD46-9A6872359DE4}" destId="{C9C29152-C71B-2D41-A189-068605FF3ABB}" srcOrd="0" destOrd="0" presId="urn:microsoft.com/office/officeart/2016/7/layout/BasicLinearProcessNumbered"/>
    <dgm:cxn modelId="{9A7B52B9-8E81-44F4-964D-6DA6EF5B5BFC}" srcId="{89AE4C10-A366-4C6F-93E4-D75CB96D199B}" destId="{8E477822-A9DE-4159-96F1-09C3DC5F1E6E}" srcOrd="0" destOrd="0" parTransId="{EE74DA2C-A97F-4C95-9DA5-78BB2822E0E0}" sibTransId="{BAC952C4-6241-4FDF-B9ED-07149D755CE0}"/>
    <dgm:cxn modelId="{7209C2D6-BDDE-4FDA-B18D-4B81DAA0815F}" srcId="{89AE4C10-A366-4C6F-93E4-D75CB96D199B}" destId="{AB3114D7-C130-4F90-941F-CF82DBC1EC68}" srcOrd="2" destOrd="0" parTransId="{CE6A82BF-746A-40B8-B77D-3785DB87219C}" sibTransId="{2E2015A2-B8A7-4322-96D8-0B95322D799F}"/>
    <dgm:cxn modelId="{8EB947DE-6563-184E-871A-B60DA37DA6CE}" type="presOf" srcId="{8E477822-A9DE-4159-96F1-09C3DC5F1E6E}" destId="{B8E7ABD5-45C9-234E-BB09-11A0298483FD}" srcOrd="1" destOrd="0" presId="urn:microsoft.com/office/officeart/2016/7/layout/BasicLinearProcessNumbered"/>
    <dgm:cxn modelId="{AB2034FA-79C0-7D40-9859-35881AE1BA47}" type="presOf" srcId="{AB3114D7-C130-4F90-941F-CF82DBC1EC68}" destId="{DE772241-5061-6D45-912E-9D0CDE94E025}" srcOrd="1" destOrd="0" presId="urn:microsoft.com/office/officeart/2016/7/layout/BasicLinearProcessNumbered"/>
    <dgm:cxn modelId="{250E61AB-CB2A-864D-A56C-46D57AAD7846}" type="presParOf" srcId="{1C235697-0E86-6849-AEF8-564B91ADDC83}" destId="{A126B67F-8AEC-E44D-8AFD-9177A293ABF8}" srcOrd="0" destOrd="0" presId="urn:microsoft.com/office/officeart/2016/7/layout/BasicLinearProcessNumbered"/>
    <dgm:cxn modelId="{310B8929-8270-3948-8289-EC984DFBF279}" type="presParOf" srcId="{A126B67F-8AEC-E44D-8AFD-9177A293ABF8}" destId="{B6D7E4A0-0B0F-CC47-B7C3-713EA5F1F9DA}" srcOrd="0" destOrd="0" presId="urn:microsoft.com/office/officeart/2016/7/layout/BasicLinearProcessNumbered"/>
    <dgm:cxn modelId="{6FF2F8E8-39D9-BB4C-A169-443893F0D738}" type="presParOf" srcId="{A126B67F-8AEC-E44D-8AFD-9177A293ABF8}" destId="{E1634CD6-1E57-E44E-B8D5-8B9F1C44E32C}" srcOrd="1" destOrd="0" presId="urn:microsoft.com/office/officeart/2016/7/layout/BasicLinearProcessNumbered"/>
    <dgm:cxn modelId="{193D89EB-9830-5040-9345-C35317CB982C}" type="presParOf" srcId="{A126B67F-8AEC-E44D-8AFD-9177A293ABF8}" destId="{CD584EDD-B617-F246-90FF-2E07C0590E7C}" srcOrd="2" destOrd="0" presId="urn:microsoft.com/office/officeart/2016/7/layout/BasicLinearProcessNumbered"/>
    <dgm:cxn modelId="{D43EC5E9-9DE2-1D42-A6D2-93FC012AE54D}" type="presParOf" srcId="{A126B67F-8AEC-E44D-8AFD-9177A293ABF8}" destId="{B8E7ABD5-45C9-234E-BB09-11A0298483FD}" srcOrd="3" destOrd="0" presId="urn:microsoft.com/office/officeart/2016/7/layout/BasicLinearProcessNumbered"/>
    <dgm:cxn modelId="{3EB3FDF4-C293-C046-A9E0-5901C56B7D58}" type="presParOf" srcId="{1C235697-0E86-6849-AEF8-564B91ADDC83}" destId="{FEE8D4EF-D692-4248-BD48-BD4DF905D471}" srcOrd="1" destOrd="0" presId="urn:microsoft.com/office/officeart/2016/7/layout/BasicLinearProcessNumbered"/>
    <dgm:cxn modelId="{397B7E72-8748-C845-9EB0-FF442C164E3C}" type="presParOf" srcId="{1C235697-0E86-6849-AEF8-564B91ADDC83}" destId="{5DBF5E10-7EEA-4547-8EBC-D14792E50929}" srcOrd="2" destOrd="0" presId="urn:microsoft.com/office/officeart/2016/7/layout/BasicLinearProcessNumbered"/>
    <dgm:cxn modelId="{EF76F84A-88B5-5446-8BCE-8A19C66DB0FD}" type="presParOf" srcId="{5DBF5E10-7EEA-4547-8EBC-D14792E50929}" destId="{C9C29152-C71B-2D41-A189-068605FF3ABB}" srcOrd="0" destOrd="0" presId="urn:microsoft.com/office/officeart/2016/7/layout/BasicLinearProcessNumbered"/>
    <dgm:cxn modelId="{84A4B5BF-ADB2-BE42-90E1-471896F82F5D}" type="presParOf" srcId="{5DBF5E10-7EEA-4547-8EBC-D14792E50929}" destId="{BD6106AD-E982-824B-8459-9E0954F63E1F}" srcOrd="1" destOrd="0" presId="urn:microsoft.com/office/officeart/2016/7/layout/BasicLinearProcessNumbered"/>
    <dgm:cxn modelId="{FB11274D-EAAD-9C46-87B2-467AEA3DDD67}" type="presParOf" srcId="{5DBF5E10-7EEA-4547-8EBC-D14792E50929}" destId="{38F5B5AF-2A1E-4B4C-A08A-7C80510E1996}" srcOrd="2" destOrd="0" presId="urn:microsoft.com/office/officeart/2016/7/layout/BasicLinearProcessNumbered"/>
    <dgm:cxn modelId="{F47E1F1E-7837-BD43-B5BC-7709881C8844}" type="presParOf" srcId="{5DBF5E10-7EEA-4547-8EBC-D14792E50929}" destId="{0AE768C8-60D9-E048-B702-78FFE55825AA}" srcOrd="3" destOrd="0" presId="urn:microsoft.com/office/officeart/2016/7/layout/BasicLinearProcessNumbered"/>
    <dgm:cxn modelId="{1E62C9C2-4F24-4C4F-8C6D-A52DFEA50E5E}" type="presParOf" srcId="{1C235697-0E86-6849-AEF8-564B91ADDC83}" destId="{F996241C-BE87-384C-85AC-30570632A1EB}" srcOrd="3" destOrd="0" presId="urn:microsoft.com/office/officeart/2016/7/layout/BasicLinearProcessNumbered"/>
    <dgm:cxn modelId="{40CEAA96-181A-A44F-A92F-B5AAE48BE2E6}" type="presParOf" srcId="{1C235697-0E86-6849-AEF8-564B91ADDC83}" destId="{37CA4380-775A-6C40-887D-C08B06593EF3}" srcOrd="4" destOrd="0" presId="urn:microsoft.com/office/officeart/2016/7/layout/BasicLinearProcessNumbered"/>
    <dgm:cxn modelId="{21BC5AE3-7AB2-074F-952B-2CE55E7DEEA1}" type="presParOf" srcId="{37CA4380-775A-6C40-887D-C08B06593EF3}" destId="{970E7044-161A-1A40-A881-F79B19E0B8B3}" srcOrd="0" destOrd="0" presId="urn:microsoft.com/office/officeart/2016/7/layout/BasicLinearProcessNumbered"/>
    <dgm:cxn modelId="{7D168D35-6EE4-F446-A9FD-8E41E6750CBF}" type="presParOf" srcId="{37CA4380-775A-6C40-887D-C08B06593EF3}" destId="{F3D15C83-00AF-5246-AA82-DFED85646C16}" srcOrd="1" destOrd="0" presId="urn:microsoft.com/office/officeart/2016/7/layout/BasicLinearProcessNumbered"/>
    <dgm:cxn modelId="{20121571-179D-6B44-BCCB-D207EB45858B}" type="presParOf" srcId="{37CA4380-775A-6C40-887D-C08B06593EF3}" destId="{18BE4A11-79C3-BB42-97FF-EF684DC9FE65}" srcOrd="2" destOrd="0" presId="urn:microsoft.com/office/officeart/2016/7/layout/BasicLinearProcessNumbered"/>
    <dgm:cxn modelId="{323B6EA6-6DAA-684D-95FE-BC70EC7C2D3C}" type="presParOf" srcId="{37CA4380-775A-6C40-887D-C08B06593EF3}" destId="{DE772241-5061-6D45-912E-9D0CDE94E02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E4A0-0B0F-CC47-B7C3-713EA5F1F9DA}">
      <dsp:nvSpPr>
        <dsp:cNvPr id="0" name=""/>
        <dsp:cNvSpPr/>
      </dsp:nvSpPr>
      <dsp:spPr>
        <a:xfrm>
          <a:off x="0" y="0"/>
          <a:ext cx="3286125" cy="425291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kern="1200"/>
            <a:t>Cartoon: </a:t>
          </a:r>
          <a:r>
            <a:rPr lang="en-US" sz="1800" u="sng" kern="1200">
              <a:hlinkClick xmlns:r="http://schemas.openxmlformats.org/officeDocument/2006/relationships" r:id="rId1"/>
            </a:rPr>
            <a:t>https://www.youtube.com/watch?v=SigoALSS1R8</a:t>
          </a:r>
          <a:endParaRPr lang="en-US" sz="1800" kern="1200"/>
        </a:p>
      </dsp:txBody>
      <dsp:txXfrm>
        <a:off x="0" y="1616106"/>
        <a:ext cx="3286125" cy="2551747"/>
      </dsp:txXfrm>
    </dsp:sp>
    <dsp:sp modelId="{E1634CD6-1E57-E44E-B8D5-8B9F1C44E32C}">
      <dsp:nvSpPr>
        <dsp:cNvPr id="0" name=""/>
        <dsp:cNvSpPr/>
      </dsp:nvSpPr>
      <dsp:spPr>
        <a:xfrm>
          <a:off x="1005125" y="425291"/>
          <a:ext cx="1275873" cy="127587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2" tIns="12700" rIns="9947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91972" y="612138"/>
        <a:ext cx="902179" cy="902179"/>
      </dsp:txXfrm>
    </dsp:sp>
    <dsp:sp modelId="{CD584EDD-B617-F246-90FF-2E07C0590E7C}">
      <dsp:nvSpPr>
        <dsp:cNvPr id="0" name=""/>
        <dsp:cNvSpPr/>
      </dsp:nvSpPr>
      <dsp:spPr>
        <a:xfrm>
          <a:off x="0" y="4252840"/>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29152-C71B-2D41-A189-068605FF3ABB}">
      <dsp:nvSpPr>
        <dsp:cNvPr id="0" name=""/>
        <dsp:cNvSpPr/>
      </dsp:nvSpPr>
      <dsp:spPr>
        <a:xfrm>
          <a:off x="3614737" y="0"/>
          <a:ext cx="3286125" cy="425291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kern="1200"/>
            <a:t>Cartoon (longer version): </a:t>
          </a:r>
          <a:r>
            <a:rPr lang="en-US" sz="1800" u="sng" kern="1200">
              <a:hlinkClick xmlns:r="http://schemas.openxmlformats.org/officeDocument/2006/relationships" r:id="rId2"/>
            </a:rPr>
            <a:t>https://www.youtube.com/watch?v=9Edfb_faOb0</a:t>
          </a:r>
          <a:r>
            <a:rPr lang="en-US" sz="1800" kern="1200"/>
            <a:t> </a:t>
          </a:r>
        </a:p>
      </dsp:txBody>
      <dsp:txXfrm>
        <a:off x="3614737" y="1616106"/>
        <a:ext cx="3286125" cy="2551747"/>
      </dsp:txXfrm>
    </dsp:sp>
    <dsp:sp modelId="{BD6106AD-E982-824B-8459-9E0954F63E1F}">
      <dsp:nvSpPr>
        <dsp:cNvPr id="0" name=""/>
        <dsp:cNvSpPr/>
      </dsp:nvSpPr>
      <dsp:spPr>
        <a:xfrm>
          <a:off x="4619863" y="425291"/>
          <a:ext cx="1275873" cy="127587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2" tIns="12700" rIns="9947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06710" y="612138"/>
        <a:ext cx="902179" cy="902179"/>
      </dsp:txXfrm>
    </dsp:sp>
    <dsp:sp modelId="{38F5B5AF-2A1E-4B4C-A08A-7C80510E1996}">
      <dsp:nvSpPr>
        <dsp:cNvPr id="0" name=""/>
        <dsp:cNvSpPr/>
      </dsp:nvSpPr>
      <dsp:spPr>
        <a:xfrm>
          <a:off x="3614737" y="4252840"/>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E7044-161A-1A40-A881-F79B19E0B8B3}">
      <dsp:nvSpPr>
        <dsp:cNvPr id="0" name=""/>
        <dsp:cNvSpPr/>
      </dsp:nvSpPr>
      <dsp:spPr>
        <a:xfrm>
          <a:off x="7229475" y="0"/>
          <a:ext cx="3286125" cy="425291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kern="1200"/>
            <a:t>Life like: </a:t>
          </a:r>
          <a:r>
            <a:rPr lang="en-US" sz="1800" u="sng" kern="1200">
              <a:hlinkClick xmlns:r="http://schemas.openxmlformats.org/officeDocument/2006/relationships" r:id="rId3"/>
            </a:rPr>
            <a:t>https://www.youtube.com/watch?v=997ni1xcmKw</a:t>
          </a:r>
          <a:r>
            <a:rPr lang="en-AU" sz="1800" kern="1200"/>
            <a:t> </a:t>
          </a:r>
          <a:r>
            <a:rPr lang="en-US" sz="1800" kern="1200"/>
            <a:t> </a:t>
          </a:r>
        </a:p>
      </dsp:txBody>
      <dsp:txXfrm>
        <a:off x="7229475" y="1616106"/>
        <a:ext cx="3286125" cy="2551747"/>
      </dsp:txXfrm>
    </dsp:sp>
    <dsp:sp modelId="{F3D15C83-00AF-5246-AA82-DFED85646C16}">
      <dsp:nvSpPr>
        <dsp:cNvPr id="0" name=""/>
        <dsp:cNvSpPr/>
      </dsp:nvSpPr>
      <dsp:spPr>
        <a:xfrm>
          <a:off x="8234600" y="425291"/>
          <a:ext cx="1275873" cy="127587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72" tIns="12700" rIns="9947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21447" y="612138"/>
        <a:ext cx="902179" cy="902179"/>
      </dsp:txXfrm>
    </dsp:sp>
    <dsp:sp modelId="{18BE4A11-79C3-BB42-97FF-EF684DC9FE65}">
      <dsp:nvSpPr>
        <dsp:cNvPr id="0" name=""/>
        <dsp:cNvSpPr/>
      </dsp:nvSpPr>
      <dsp:spPr>
        <a:xfrm>
          <a:off x="7229475" y="4252840"/>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6T03:08:46.793"/>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7973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5708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3586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916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36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8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2826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124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818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79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3/26/20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82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3/26/20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70882091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20" r:id="rId6"/>
    <p:sldLayoutId id="2147483815" r:id="rId7"/>
    <p:sldLayoutId id="2147483816" r:id="rId8"/>
    <p:sldLayoutId id="2147483817" r:id="rId9"/>
    <p:sldLayoutId id="2147483819" r:id="rId10"/>
    <p:sldLayoutId id="2147483818"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fiyYoe678y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undayschoolzone.com/activity/why-is-it-called-maundy-thursday/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www.youtube.com/watch?v=BfdOP8139i4" TargetMode="External"/><Relationship Id="rId1" Type="http://schemas.openxmlformats.org/officeDocument/2006/relationships/slideLayout" Target="../slideLayouts/slideLayout2.xml"/><Relationship Id="rId6" Type="http://schemas.openxmlformats.org/officeDocument/2006/relationships/hyperlink" Target="https://pixabay.com/en/silhouette-musical-note-clef-bass-3309171/"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0F7347-7017-704D-A491-D8B7780E83C4}"/>
              </a:ext>
            </a:extLst>
          </p:cNvPr>
          <p:cNvSpPr>
            <a:spLocks noGrp="1"/>
          </p:cNvSpPr>
          <p:nvPr>
            <p:ph type="ctrTitle"/>
          </p:nvPr>
        </p:nvSpPr>
        <p:spPr>
          <a:xfrm>
            <a:off x="640841" y="4375347"/>
            <a:ext cx="10908792" cy="1069848"/>
          </a:xfrm>
        </p:spPr>
        <p:txBody>
          <a:bodyPr anchor="ctr">
            <a:noAutofit/>
          </a:bodyPr>
          <a:lstStyle/>
          <a:p>
            <a:pPr algn="ctr">
              <a:lnSpc>
                <a:spcPct val="90000"/>
              </a:lnSpc>
            </a:pPr>
            <a:r>
              <a:rPr lang="en-US" sz="4400" dirty="0"/>
              <a:t>Maundy Thursday </a:t>
            </a:r>
            <a:br>
              <a:rPr lang="en-US" sz="4400" dirty="0"/>
            </a:br>
            <a:r>
              <a:rPr lang="en-US" sz="4400" dirty="0"/>
              <a:t>The Last Supper</a:t>
            </a:r>
          </a:p>
        </p:txBody>
      </p:sp>
      <p:sp>
        <p:nvSpPr>
          <p:cNvPr id="3" name="Subtitle 2">
            <a:extLst>
              <a:ext uri="{FF2B5EF4-FFF2-40B4-BE49-F238E27FC236}">
                <a16:creationId xmlns:a16="http://schemas.microsoft.com/office/drawing/2014/main" id="{7295E545-AD6D-854B-B45D-46AE8B4474AC}"/>
              </a:ext>
            </a:extLst>
          </p:cNvPr>
          <p:cNvSpPr>
            <a:spLocks noGrp="1"/>
          </p:cNvSpPr>
          <p:nvPr>
            <p:ph type="subTitle" idx="1"/>
          </p:nvPr>
        </p:nvSpPr>
        <p:spPr>
          <a:xfrm>
            <a:off x="639318" y="5623561"/>
            <a:ext cx="10910315" cy="1069848"/>
          </a:xfrm>
        </p:spPr>
        <p:txBody>
          <a:bodyPr anchor="ctr">
            <a:noAutofit/>
          </a:bodyPr>
          <a:lstStyle/>
          <a:p>
            <a:pPr algn="ctr">
              <a:lnSpc>
                <a:spcPct val="100000"/>
              </a:lnSpc>
              <a:spcBef>
                <a:spcPts val="0"/>
              </a:spcBef>
            </a:pPr>
            <a:r>
              <a:rPr lang="en-US" sz="4000" dirty="0"/>
              <a:t>Devotion 4 in series</a:t>
            </a:r>
          </a:p>
          <a:p>
            <a:pPr algn="ctr">
              <a:lnSpc>
                <a:spcPct val="100000"/>
              </a:lnSpc>
              <a:spcBef>
                <a:spcPts val="0"/>
              </a:spcBef>
            </a:pPr>
            <a:r>
              <a:rPr lang="en-US" sz="4000" dirty="0"/>
              <a:t>9th April</a:t>
            </a:r>
          </a:p>
        </p:txBody>
      </p:sp>
      <p:pic>
        <p:nvPicPr>
          <p:cNvPr id="5" name="Picture 4">
            <a:extLst>
              <a:ext uri="{FF2B5EF4-FFF2-40B4-BE49-F238E27FC236}">
                <a16:creationId xmlns:a16="http://schemas.microsoft.com/office/drawing/2014/main" id="{11722448-2334-5B43-989D-C383A2AA5E67}"/>
              </a:ext>
            </a:extLst>
          </p:cNvPr>
          <p:cNvPicPr>
            <a:picLocks noChangeAspect="1"/>
          </p:cNvPicPr>
          <p:nvPr/>
        </p:nvPicPr>
        <p:blipFill rotWithShape="1">
          <a:blip r:embed="rId2"/>
          <a:srcRect t="20171" b="18631"/>
          <a:stretch/>
        </p:blipFill>
        <p:spPr>
          <a:xfrm>
            <a:off x="20" y="10"/>
            <a:ext cx="12191979" cy="4196972"/>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spTree>
    <p:extLst>
      <p:ext uri="{BB962C8B-B14F-4D97-AF65-F5344CB8AC3E}">
        <p14:creationId xmlns:p14="http://schemas.microsoft.com/office/powerpoint/2010/main" val="384784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9A930-02B3-A44A-A07A-B56D20499100}"/>
              </a:ext>
            </a:extLst>
          </p:cNvPr>
          <p:cNvSpPr>
            <a:spLocks noGrp="1"/>
          </p:cNvSpPr>
          <p:nvPr>
            <p:ph type="title"/>
          </p:nvPr>
        </p:nvSpPr>
        <p:spPr>
          <a:xfrm>
            <a:off x="838200" y="365125"/>
            <a:ext cx="10515600" cy="1325563"/>
          </a:xfrm>
        </p:spPr>
        <p:txBody>
          <a:bodyPr>
            <a:normAutofit/>
          </a:bodyPr>
          <a:lstStyle/>
          <a:p>
            <a:r>
              <a:rPr lang="en-US" sz="7400">
                <a:solidFill>
                  <a:schemeClr val="accent1"/>
                </a:solidFill>
              </a:rPr>
              <a:t>What happened on Maundy Thursday?</a:t>
            </a:r>
          </a:p>
        </p:txBody>
      </p:sp>
      <p:graphicFrame>
        <p:nvGraphicFramePr>
          <p:cNvPr id="5" name="Content Placeholder 2">
            <a:extLst>
              <a:ext uri="{FF2B5EF4-FFF2-40B4-BE49-F238E27FC236}">
                <a16:creationId xmlns:a16="http://schemas.microsoft.com/office/drawing/2014/main" id="{6E0BE161-7A99-465D-8193-4E5BE592C6E4}"/>
              </a:ext>
            </a:extLst>
          </p:cNvPr>
          <p:cNvGraphicFramePr>
            <a:graphicFrameLocks noGrp="1"/>
          </p:cNvGraphicFramePr>
          <p:nvPr>
            <p:ph idx="1"/>
            <p:extLst>
              <p:ext uri="{D42A27DB-BD31-4B8C-83A1-F6EECF244321}">
                <p14:modId xmlns:p14="http://schemas.microsoft.com/office/powerpoint/2010/main" val="3849592582"/>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37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6C40A4-824A-CD43-BCF8-ADB5E99B32EA}"/>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lnSpc>
                <a:spcPct val="90000"/>
              </a:lnSpc>
            </a:pPr>
            <a:r>
              <a:rPr lang="en-US" sz="6800">
                <a:solidFill>
                  <a:schemeClr val="bg1"/>
                </a:solidFill>
              </a:rPr>
              <a:t>Song- Broken Vessels (Amazing Grace) - Hillsong Worship</a:t>
            </a:r>
          </a:p>
        </p:txBody>
      </p:sp>
      <p:sp>
        <p:nvSpPr>
          <p:cNvPr id="3" name="Content Placeholder 2">
            <a:extLst>
              <a:ext uri="{FF2B5EF4-FFF2-40B4-BE49-F238E27FC236}">
                <a16:creationId xmlns:a16="http://schemas.microsoft.com/office/drawing/2014/main" id="{FFB097FC-B5CE-C54A-B2D9-47BB875F1E5A}"/>
              </a:ext>
            </a:extLst>
          </p:cNvPr>
          <p:cNvSpPr>
            <a:spLocks noGrp="1"/>
          </p:cNvSpPr>
          <p:nvPr>
            <p:ph idx="1"/>
          </p:nvPr>
        </p:nvSpPr>
        <p:spPr>
          <a:xfrm>
            <a:off x="2634916" y="4533813"/>
            <a:ext cx="6930189" cy="938463"/>
          </a:xfrm>
        </p:spPr>
        <p:txBody>
          <a:bodyPr vert="horz" lIns="91440" tIns="45720" rIns="91440" bIns="45720" rtlCol="0">
            <a:normAutofit/>
          </a:bodyPr>
          <a:lstStyle/>
          <a:p>
            <a:pPr marL="0" indent="0" algn="ctr">
              <a:buNone/>
            </a:pPr>
            <a:r>
              <a:rPr lang="en-US" sz="3200" dirty="0">
                <a:solidFill>
                  <a:schemeClr val="bg1"/>
                </a:solidFill>
                <a:hlinkClick r:id="rId2">
                  <a:extLst>
                    <a:ext uri="{A12FA001-AC4F-418D-AE19-62706E023703}">
                      <ahyp:hlinkClr xmlns:ahyp="http://schemas.microsoft.com/office/drawing/2018/hyperlinkcolor" val="tx"/>
                    </a:ext>
                  </a:extLst>
                </a:hlinkClick>
              </a:rPr>
              <a:t>https://www.youtube.com/watch?v=fiyYoe678yI</a:t>
            </a:r>
            <a:r>
              <a:rPr lang="en-US" sz="3200" dirty="0">
                <a:solidFill>
                  <a:schemeClr val="bg1"/>
                </a:solidFill>
              </a:rPr>
              <a:t> </a:t>
            </a:r>
          </a:p>
        </p:txBody>
      </p:sp>
      <p:sp>
        <p:nvSpPr>
          <p:cNvPr id="18"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46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D4B0F-05C9-4891-9ACF-CB75D9EC7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A0276-09B3-E84C-BC9D-5793C46CC1EF}"/>
              </a:ext>
            </a:extLst>
          </p:cNvPr>
          <p:cNvSpPr>
            <a:spLocks noGrp="1"/>
          </p:cNvSpPr>
          <p:nvPr>
            <p:ph type="title"/>
          </p:nvPr>
        </p:nvSpPr>
        <p:spPr>
          <a:xfrm>
            <a:off x="5568696" y="643467"/>
            <a:ext cx="5782056" cy="5571066"/>
          </a:xfrm>
        </p:spPr>
        <p:txBody>
          <a:bodyPr anchor="ctr">
            <a:normAutofit/>
          </a:bodyPr>
          <a:lstStyle/>
          <a:p>
            <a:r>
              <a:rPr lang="en-US" sz="8000" dirty="0">
                <a:solidFill>
                  <a:schemeClr val="accent1"/>
                </a:solidFill>
              </a:rPr>
              <a:t>Activities for kids</a:t>
            </a:r>
          </a:p>
        </p:txBody>
      </p:sp>
      <p:sp>
        <p:nvSpPr>
          <p:cNvPr id="10" name="Freeform: Shape 9">
            <a:extLst>
              <a:ext uri="{FF2B5EF4-FFF2-40B4-BE49-F238E27FC236}">
                <a16:creationId xmlns:a16="http://schemas.microsoft.com/office/drawing/2014/main" id="{7BE24C53-14CD-41D5-8FA6-4FBCF0A14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CEB9F6-4FDA-3E4F-BCEE-60EFFB1E2BE8}"/>
              </a:ext>
            </a:extLst>
          </p:cNvPr>
          <p:cNvSpPr>
            <a:spLocks noGrp="1"/>
          </p:cNvSpPr>
          <p:nvPr>
            <p:ph idx="1"/>
          </p:nvPr>
        </p:nvSpPr>
        <p:spPr>
          <a:xfrm>
            <a:off x="841248" y="643467"/>
            <a:ext cx="3840480" cy="5571066"/>
          </a:xfrm>
        </p:spPr>
        <p:txBody>
          <a:bodyPr anchor="ctr">
            <a:normAutofit/>
          </a:bodyPr>
          <a:lstStyle/>
          <a:p>
            <a:r>
              <a:rPr lang="en-US" dirty="0">
                <a:solidFill>
                  <a:schemeClr val="bg1"/>
                </a:solidFill>
              </a:rPr>
              <a:t>Activity sheet for kids: </a:t>
            </a:r>
            <a:r>
              <a:rPr lang="en-US" u="sng" dirty="0">
                <a:solidFill>
                  <a:schemeClr val="bg1"/>
                </a:solidFill>
                <a:hlinkClick r:id="rId2">
                  <a:extLst>
                    <a:ext uri="{A12FA001-AC4F-418D-AE19-62706E023703}">
                      <ahyp:hlinkClr xmlns:ahyp="http://schemas.microsoft.com/office/drawing/2018/hyperlinkcolor" val="tx"/>
                    </a:ext>
                  </a:extLst>
                </a:hlinkClick>
              </a:rPr>
              <a:t>https://sundayschoolzone.com/activity/why-is-it-called-maundy-thursday/view/</a:t>
            </a:r>
            <a:endParaRPr lang="en-US" u="sng" dirty="0">
              <a:solidFill>
                <a:schemeClr val="bg1"/>
              </a:solidFill>
            </a:endParaRPr>
          </a:p>
          <a:p>
            <a:r>
              <a:rPr lang="en-US" u="sng" dirty="0" err="1">
                <a:solidFill>
                  <a:schemeClr val="bg1"/>
                </a:solidFill>
              </a:rPr>
              <a:t>Colouring</a:t>
            </a:r>
            <a:r>
              <a:rPr lang="en-US" u="sng" dirty="0">
                <a:solidFill>
                  <a:schemeClr val="bg1"/>
                </a:solidFill>
              </a:rPr>
              <a:t> sheet for children: http://</a:t>
            </a:r>
            <a:r>
              <a:rPr lang="en-US" u="sng" dirty="0" err="1">
                <a:solidFill>
                  <a:schemeClr val="bg1"/>
                </a:solidFill>
              </a:rPr>
              <a:t>cdn.gominno.com</a:t>
            </a:r>
            <a:r>
              <a:rPr lang="en-US" u="sng" dirty="0">
                <a:solidFill>
                  <a:schemeClr val="bg1"/>
                </a:solidFill>
              </a:rPr>
              <a:t>/downloads/easter-week-day-05-coloring-page-last-supper.pdf?_ga=2.172004643.129759273.1585191532-385264149.1584934326</a:t>
            </a:r>
            <a:r>
              <a:rPr lang="en-US" dirty="0">
                <a:solidFill>
                  <a:schemeClr val="bg1"/>
                </a:solidFill>
              </a:rPr>
              <a:t>  </a:t>
            </a:r>
            <a:endParaRPr lang="en-AU"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1132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D6DCA6-06EF-3447-AA51-1D8A319295AE}"/>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Maundy Thursday bible story</a:t>
            </a:r>
          </a:p>
        </p:txBody>
      </p:sp>
      <p:sp>
        <p:nvSpPr>
          <p:cNvPr id="3" name="Content Placeholder 2">
            <a:extLst>
              <a:ext uri="{FF2B5EF4-FFF2-40B4-BE49-F238E27FC236}">
                <a16:creationId xmlns:a16="http://schemas.microsoft.com/office/drawing/2014/main" id="{B46AE84F-2FFC-4543-9CC4-0E3913778E4B}"/>
              </a:ext>
            </a:extLst>
          </p:cNvPr>
          <p:cNvSpPr>
            <a:spLocks noGrp="1"/>
          </p:cNvSpPr>
          <p:nvPr>
            <p:ph idx="1"/>
          </p:nvPr>
        </p:nvSpPr>
        <p:spPr>
          <a:xfrm>
            <a:off x="212290" y="2094932"/>
            <a:ext cx="11764371" cy="4763068"/>
          </a:xfrm>
        </p:spPr>
        <p:txBody>
          <a:bodyPr>
            <a:normAutofit lnSpcReduction="10000"/>
          </a:bodyPr>
          <a:lstStyle/>
          <a:p>
            <a:pPr marL="0" indent="0">
              <a:lnSpc>
                <a:spcPct val="100000"/>
              </a:lnSpc>
              <a:buNone/>
            </a:pPr>
            <a:r>
              <a:rPr lang="en-AU" sz="2000" b="1" dirty="0"/>
              <a:t>Read as a family Luke 22:7-20 </a:t>
            </a:r>
          </a:p>
          <a:p>
            <a:pPr marL="0" indent="0">
              <a:lnSpc>
                <a:spcPct val="100000"/>
              </a:lnSpc>
              <a:buNone/>
            </a:pPr>
            <a:r>
              <a:rPr lang="en-US" sz="2000" b="1" dirty="0"/>
              <a:t>THE LAST SUPPER</a:t>
            </a:r>
          </a:p>
          <a:p>
            <a:pPr marL="0" indent="0">
              <a:lnSpc>
                <a:spcPct val="100000"/>
              </a:lnSpc>
              <a:buNone/>
            </a:pPr>
            <a:r>
              <a:rPr lang="en-US" sz="2000" dirty="0"/>
              <a:t>7 Then came the day of Unleavened Bread on which the Passover lamb had to be sacrificed. 8 Jesus sent Peter and John, saying, “Go and make preparations for us to eat the Passover.”</a:t>
            </a:r>
          </a:p>
          <a:p>
            <a:pPr marL="0" indent="0">
              <a:lnSpc>
                <a:spcPct val="100000"/>
              </a:lnSpc>
              <a:buNone/>
            </a:pPr>
            <a:r>
              <a:rPr lang="en-US" sz="2000" dirty="0"/>
              <a:t>9 “Where do you want us to prepare for it?” they asked.</a:t>
            </a:r>
          </a:p>
          <a:p>
            <a:pPr marL="0" indent="0">
              <a:lnSpc>
                <a:spcPct val="100000"/>
              </a:lnSpc>
              <a:buNone/>
            </a:pPr>
            <a:r>
              <a:rPr lang="en-US" sz="2000" dirty="0"/>
              <a:t>10 He replied, “As you enter the city, a man carrying a jar of water will meet you. Follow him to the house that he enters, 11 and say to the owner of the house, ‘The Teacher asks: Where is the guest room, where I may eat the Passover with my disciples?’ 12 He will show you a large room upstairs, all furnished. Make preparations there.”</a:t>
            </a:r>
          </a:p>
          <a:p>
            <a:pPr marL="0" indent="0">
              <a:lnSpc>
                <a:spcPct val="100000"/>
              </a:lnSpc>
              <a:buNone/>
            </a:pPr>
            <a:r>
              <a:rPr lang="en-US" sz="2000" dirty="0"/>
              <a:t>13 They left and found things just as Jesus had told them. So they prepared the Passover.</a:t>
            </a:r>
          </a:p>
          <a:p>
            <a:pPr marL="0" indent="0">
              <a:lnSpc>
                <a:spcPct val="100000"/>
              </a:lnSpc>
              <a:buNone/>
            </a:pPr>
            <a:r>
              <a:rPr lang="en-US" sz="2000" dirty="0"/>
              <a:t>14 When the hour came, Jesus and his apostles reclined at the table. 15 And he said to them, “I have eagerly desired to eat this Passover with you before I suffer.16 For I tell you, I will not eat it again until it finds fulfillment in the kingdom of God.”</a:t>
            </a:r>
          </a:p>
          <a:p>
            <a:pPr marL="0" indent="0">
              <a:lnSpc>
                <a:spcPct val="100000"/>
              </a:lnSpc>
              <a:buNone/>
            </a:pPr>
            <a:r>
              <a:rPr lang="en-US" sz="2000" dirty="0"/>
              <a:t>17 After taking the cup, he gave thanks and said, “Take this and divide it among you. 18 For I tell you I will not drink again from the fruit of the vine until the kingdom of God comes.”</a:t>
            </a:r>
          </a:p>
          <a:p>
            <a:pPr marL="0" indent="0">
              <a:lnSpc>
                <a:spcPct val="100000"/>
              </a:lnSpc>
              <a:buNone/>
            </a:pPr>
            <a:r>
              <a:rPr lang="en-US" sz="2000" dirty="0"/>
              <a:t>19 And he took bread, gave thanks and broke it, and gave it to them, saying, “This is my body given for you; do this in remembrance of me.”</a:t>
            </a:r>
          </a:p>
          <a:p>
            <a:pPr marL="0" indent="0">
              <a:lnSpc>
                <a:spcPct val="100000"/>
              </a:lnSpc>
              <a:buNone/>
            </a:pPr>
            <a:r>
              <a:rPr lang="en-US" sz="2000" dirty="0"/>
              <a:t>20 In the same way, after the supper he took the cup, saying, “This cup is the new covenant in my blood, which is poured out for you.</a:t>
            </a:r>
          </a:p>
          <a:p>
            <a:pPr>
              <a:lnSpc>
                <a:spcPct val="100000"/>
              </a:lnSpc>
            </a:pPr>
            <a:endParaRPr lang="en-US" sz="1300" dirty="0"/>
          </a:p>
        </p:txBody>
      </p:sp>
    </p:spTree>
    <p:extLst>
      <p:ext uri="{BB962C8B-B14F-4D97-AF65-F5344CB8AC3E}">
        <p14:creationId xmlns:p14="http://schemas.microsoft.com/office/powerpoint/2010/main" val="110633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D3AEB8-FFD0-4560-A42B-D0A33E1D6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0 h 5722227"/>
              <a:gd name="connsiteX1" fmla="*/ 910872 w 11040872"/>
              <a:gd name="connsiteY1" fmla="*/ 0 h 5722227"/>
              <a:gd name="connsiteX2" fmla="*/ 1821744 w 11040872"/>
              <a:gd name="connsiteY2" fmla="*/ 0 h 5722227"/>
              <a:gd name="connsiteX3" fmla="*/ 2511798 w 11040872"/>
              <a:gd name="connsiteY3" fmla="*/ 0 h 5722227"/>
              <a:gd name="connsiteX4" fmla="*/ 3312262 w 11040872"/>
              <a:gd name="connsiteY4" fmla="*/ 0 h 5722227"/>
              <a:gd name="connsiteX5" fmla="*/ 4002316 w 11040872"/>
              <a:gd name="connsiteY5" fmla="*/ 0 h 5722227"/>
              <a:gd name="connsiteX6" fmla="*/ 4692371 w 11040872"/>
              <a:gd name="connsiteY6" fmla="*/ 0 h 5722227"/>
              <a:gd name="connsiteX7" fmla="*/ 5382425 w 11040872"/>
              <a:gd name="connsiteY7" fmla="*/ 0 h 5722227"/>
              <a:gd name="connsiteX8" fmla="*/ 5741253 w 11040872"/>
              <a:gd name="connsiteY8" fmla="*/ 0 h 5722227"/>
              <a:gd name="connsiteX9" fmla="*/ 6541717 w 11040872"/>
              <a:gd name="connsiteY9" fmla="*/ 0 h 5722227"/>
              <a:gd name="connsiteX10" fmla="*/ 6900545 w 11040872"/>
              <a:gd name="connsiteY10" fmla="*/ 0 h 5722227"/>
              <a:gd name="connsiteX11" fmla="*/ 7590600 w 11040872"/>
              <a:gd name="connsiteY11" fmla="*/ 0 h 5722227"/>
              <a:gd name="connsiteX12" fmla="*/ 8501471 w 11040872"/>
              <a:gd name="connsiteY12" fmla="*/ 0 h 5722227"/>
              <a:gd name="connsiteX13" fmla="*/ 9412343 w 11040872"/>
              <a:gd name="connsiteY13" fmla="*/ 0 h 5722227"/>
              <a:gd name="connsiteX14" fmla="*/ 10212807 w 11040872"/>
              <a:gd name="connsiteY14" fmla="*/ 0 h 5722227"/>
              <a:gd name="connsiteX15" fmla="*/ 11040872 w 11040872"/>
              <a:gd name="connsiteY15" fmla="*/ 0 h 5722227"/>
              <a:gd name="connsiteX16" fmla="*/ 11040872 w 11040872"/>
              <a:gd name="connsiteY16" fmla="*/ 464136 h 5722227"/>
              <a:gd name="connsiteX17" fmla="*/ 11040872 w 11040872"/>
              <a:gd name="connsiteY17" fmla="*/ 1099939 h 5722227"/>
              <a:gd name="connsiteX18" fmla="*/ 11040872 w 11040872"/>
              <a:gd name="connsiteY18" fmla="*/ 1735742 h 5722227"/>
              <a:gd name="connsiteX19" fmla="*/ 11040872 w 11040872"/>
              <a:gd name="connsiteY19" fmla="*/ 2314323 h 5722227"/>
              <a:gd name="connsiteX20" fmla="*/ 11040872 w 11040872"/>
              <a:gd name="connsiteY20" fmla="*/ 3064570 h 5722227"/>
              <a:gd name="connsiteX21" fmla="*/ 11040872 w 11040872"/>
              <a:gd name="connsiteY21" fmla="*/ 3585929 h 5722227"/>
              <a:gd name="connsiteX22" fmla="*/ 11040872 w 11040872"/>
              <a:gd name="connsiteY22" fmla="*/ 4336176 h 5722227"/>
              <a:gd name="connsiteX23" fmla="*/ 11040872 w 11040872"/>
              <a:gd name="connsiteY23" fmla="*/ 4857535 h 5722227"/>
              <a:gd name="connsiteX24" fmla="*/ 11040872 w 11040872"/>
              <a:gd name="connsiteY24" fmla="*/ 5722227 h 5722227"/>
              <a:gd name="connsiteX25" fmla="*/ 10130000 w 11040872"/>
              <a:gd name="connsiteY25" fmla="*/ 5722227 h 5722227"/>
              <a:gd name="connsiteX26" fmla="*/ 9550354 w 11040872"/>
              <a:gd name="connsiteY26" fmla="*/ 5722227 h 5722227"/>
              <a:gd name="connsiteX27" fmla="*/ 8749891 w 11040872"/>
              <a:gd name="connsiteY27" fmla="*/ 5722227 h 5722227"/>
              <a:gd name="connsiteX28" fmla="*/ 8391063 w 11040872"/>
              <a:gd name="connsiteY28" fmla="*/ 5722227 h 5722227"/>
              <a:gd name="connsiteX29" fmla="*/ 7480191 w 11040872"/>
              <a:gd name="connsiteY29" fmla="*/ 5722227 h 5722227"/>
              <a:gd name="connsiteX30" fmla="*/ 6900545 w 11040872"/>
              <a:gd name="connsiteY30" fmla="*/ 5722227 h 5722227"/>
              <a:gd name="connsiteX31" fmla="*/ 6210491 w 11040872"/>
              <a:gd name="connsiteY31" fmla="*/ 5722227 h 5722227"/>
              <a:gd name="connsiteX32" fmla="*/ 5741253 w 11040872"/>
              <a:gd name="connsiteY32" fmla="*/ 5722227 h 5722227"/>
              <a:gd name="connsiteX33" fmla="*/ 4940790 w 11040872"/>
              <a:gd name="connsiteY33" fmla="*/ 5722227 h 5722227"/>
              <a:gd name="connsiteX34" fmla="*/ 4029918 w 11040872"/>
              <a:gd name="connsiteY34" fmla="*/ 5722227 h 5722227"/>
              <a:gd name="connsiteX35" fmla="*/ 3450273 w 11040872"/>
              <a:gd name="connsiteY35" fmla="*/ 5722227 h 5722227"/>
              <a:gd name="connsiteX36" fmla="*/ 2539401 w 11040872"/>
              <a:gd name="connsiteY36" fmla="*/ 5722227 h 5722227"/>
              <a:gd name="connsiteX37" fmla="*/ 1849346 w 11040872"/>
              <a:gd name="connsiteY37" fmla="*/ 5722227 h 5722227"/>
              <a:gd name="connsiteX38" fmla="*/ 938474 w 11040872"/>
              <a:gd name="connsiteY38" fmla="*/ 5722227 h 5722227"/>
              <a:gd name="connsiteX39" fmla="*/ 0 w 11040872"/>
              <a:gd name="connsiteY39" fmla="*/ 5722227 h 5722227"/>
              <a:gd name="connsiteX40" fmla="*/ 0 w 11040872"/>
              <a:gd name="connsiteY40" fmla="*/ 5200869 h 5722227"/>
              <a:gd name="connsiteX41" fmla="*/ 0 w 11040872"/>
              <a:gd name="connsiteY41" fmla="*/ 4507843 h 5722227"/>
              <a:gd name="connsiteX42" fmla="*/ 0 w 11040872"/>
              <a:gd name="connsiteY42" fmla="*/ 3814818 h 5722227"/>
              <a:gd name="connsiteX43" fmla="*/ 0 w 11040872"/>
              <a:gd name="connsiteY43" fmla="*/ 3064570 h 5722227"/>
              <a:gd name="connsiteX44" fmla="*/ 0 w 11040872"/>
              <a:gd name="connsiteY44" fmla="*/ 2600434 h 5722227"/>
              <a:gd name="connsiteX45" fmla="*/ 0 w 11040872"/>
              <a:gd name="connsiteY45" fmla="*/ 2136298 h 5722227"/>
              <a:gd name="connsiteX46" fmla="*/ 0 w 11040872"/>
              <a:gd name="connsiteY46" fmla="*/ 1386051 h 5722227"/>
              <a:gd name="connsiteX47" fmla="*/ 0 w 11040872"/>
              <a:gd name="connsiteY47" fmla="*/ 807470 h 5722227"/>
              <a:gd name="connsiteX48" fmla="*/ 0 w 11040872"/>
              <a:gd name="connsiteY48"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0"/>
                </a:moveTo>
                <a:cubicBezTo>
                  <a:pt x="193592" y="6224"/>
                  <a:pt x="601481" y="42917"/>
                  <a:pt x="910872" y="0"/>
                </a:cubicBezTo>
                <a:cubicBezTo>
                  <a:pt x="1220263" y="-42917"/>
                  <a:pt x="1370975" y="12188"/>
                  <a:pt x="1821744" y="0"/>
                </a:cubicBezTo>
                <a:cubicBezTo>
                  <a:pt x="2272513" y="-12188"/>
                  <a:pt x="2243945" y="-6271"/>
                  <a:pt x="2511798" y="0"/>
                </a:cubicBezTo>
                <a:cubicBezTo>
                  <a:pt x="2779651" y="6271"/>
                  <a:pt x="2961954" y="-6589"/>
                  <a:pt x="3312262" y="0"/>
                </a:cubicBezTo>
                <a:cubicBezTo>
                  <a:pt x="3662570" y="6589"/>
                  <a:pt x="3695138" y="3008"/>
                  <a:pt x="4002316" y="0"/>
                </a:cubicBezTo>
                <a:cubicBezTo>
                  <a:pt x="4309494" y="-3008"/>
                  <a:pt x="4393447" y="-11115"/>
                  <a:pt x="4692371" y="0"/>
                </a:cubicBezTo>
                <a:cubicBezTo>
                  <a:pt x="4991295" y="11115"/>
                  <a:pt x="5213542" y="-5299"/>
                  <a:pt x="5382425" y="0"/>
                </a:cubicBezTo>
                <a:cubicBezTo>
                  <a:pt x="5551308" y="5299"/>
                  <a:pt x="5648021" y="11335"/>
                  <a:pt x="5741253" y="0"/>
                </a:cubicBezTo>
                <a:cubicBezTo>
                  <a:pt x="5834485" y="-11335"/>
                  <a:pt x="6259648" y="-13136"/>
                  <a:pt x="6541717" y="0"/>
                </a:cubicBezTo>
                <a:cubicBezTo>
                  <a:pt x="6823786" y="13136"/>
                  <a:pt x="6733802" y="-6108"/>
                  <a:pt x="6900545" y="0"/>
                </a:cubicBezTo>
                <a:cubicBezTo>
                  <a:pt x="7067288" y="6108"/>
                  <a:pt x="7323355" y="24168"/>
                  <a:pt x="7590600" y="0"/>
                </a:cubicBezTo>
                <a:cubicBezTo>
                  <a:pt x="7857845" y="-24168"/>
                  <a:pt x="8117504" y="38708"/>
                  <a:pt x="8501471" y="0"/>
                </a:cubicBezTo>
                <a:cubicBezTo>
                  <a:pt x="8885438" y="-38708"/>
                  <a:pt x="8998654" y="-37342"/>
                  <a:pt x="9412343" y="0"/>
                </a:cubicBezTo>
                <a:cubicBezTo>
                  <a:pt x="9826032" y="37342"/>
                  <a:pt x="9895725" y="7712"/>
                  <a:pt x="10212807" y="0"/>
                </a:cubicBezTo>
                <a:cubicBezTo>
                  <a:pt x="10529889" y="-7712"/>
                  <a:pt x="10868714" y="4378"/>
                  <a:pt x="11040872" y="0"/>
                </a:cubicBezTo>
                <a:cubicBezTo>
                  <a:pt x="11043731" y="126419"/>
                  <a:pt x="11023020" y="340205"/>
                  <a:pt x="11040872" y="464136"/>
                </a:cubicBezTo>
                <a:cubicBezTo>
                  <a:pt x="11058724" y="588067"/>
                  <a:pt x="11029141" y="954408"/>
                  <a:pt x="11040872" y="1099939"/>
                </a:cubicBezTo>
                <a:cubicBezTo>
                  <a:pt x="11052603" y="1245470"/>
                  <a:pt x="11062638" y="1462876"/>
                  <a:pt x="11040872" y="1735742"/>
                </a:cubicBezTo>
                <a:cubicBezTo>
                  <a:pt x="11019106" y="2008608"/>
                  <a:pt x="11024038" y="2070917"/>
                  <a:pt x="11040872" y="2314323"/>
                </a:cubicBezTo>
                <a:cubicBezTo>
                  <a:pt x="11057706" y="2557729"/>
                  <a:pt x="11069457" y="2766692"/>
                  <a:pt x="11040872" y="3064570"/>
                </a:cubicBezTo>
                <a:cubicBezTo>
                  <a:pt x="11012287" y="3362448"/>
                  <a:pt x="11046770" y="3457258"/>
                  <a:pt x="11040872" y="3585929"/>
                </a:cubicBezTo>
                <a:cubicBezTo>
                  <a:pt x="11034974" y="3714600"/>
                  <a:pt x="11008593" y="4061907"/>
                  <a:pt x="11040872" y="4336176"/>
                </a:cubicBezTo>
                <a:cubicBezTo>
                  <a:pt x="11073151" y="4610445"/>
                  <a:pt x="11024061" y="4741691"/>
                  <a:pt x="11040872" y="4857535"/>
                </a:cubicBezTo>
                <a:cubicBezTo>
                  <a:pt x="11057683" y="4973379"/>
                  <a:pt x="11061382" y="5390575"/>
                  <a:pt x="11040872" y="5722227"/>
                </a:cubicBezTo>
                <a:cubicBezTo>
                  <a:pt x="10705289" y="5754948"/>
                  <a:pt x="10500356" y="5715132"/>
                  <a:pt x="10130000" y="5722227"/>
                </a:cubicBezTo>
                <a:cubicBezTo>
                  <a:pt x="9759644" y="5729322"/>
                  <a:pt x="9690200" y="5718288"/>
                  <a:pt x="9550354" y="5722227"/>
                </a:cubicBezTo>
                <a:cubicBezTo>
                  <a:pt x="9410508" y="5726166"/>
                  <a:pt x="9085883" y="5714152"/>
                  <a:pt x="8749891" y="5722227"/>
                </a:cubicBezTo>
                <a:cubicBezTo>
                  <a:pt x="8413899" y="5730302"/>
                  <a:pt x="8487114" y="5705710"/>
                  <a:pt x="8391063" y="5722227"/>
                </a:cubicBezTo>
                <a:cubicBezTo>
                  <a:pt x="8295012" y="5738744"/>
                  <a:pt x="7670612" y="5701988"/>
                  <a:pt x="7480191" y="5722227"/>
                </a:cubicBezTo>
                <a:cubicBezTo>
                  <a:pt x="7289770" y="5742466"/>
                  <a:pt x="7167607" y="5741605"/>
                  <a:pt x="6900545" y="5722227"/>
                </a:cubicBezTo>
                <a:cubicBezTo>
                  <a:pt x="6633483" y="5702849"/>
                  <a:pt x="6439920" y="5728897"/>
                  <a:pt x="6210491" y="5722227"/>
                </a:cubicBezTo>
                <a:cubicBezTo>
                  <a:pt x="5981062" y="5715557"/>
                  <a:pt x="5915480" y="5731659"/>
                  <a:pt x="5741253" y="5722227"/>
                </a:cubicBezTo>
                <a:cubicBezTo>
                  <a:pt x="5567026" y="5712795"/>
                  <a:pt x="5278617" y="5707418"/>
                  <a:pt x="4940790" y="5722227"/>
                </a:cubicBezTo>
                <a:cubicBezTo>
                  <a:pt x="4602963" y="5737036"/>
                  <a:pt x="4321539" y="5753746"/>
                  <a:pt x="4029918" y="5722227"/>
                </a:cubicBezTo>
                <a:cubicBezTo>
                  <a:pt x="3738297" y="5690708"/>
                  <a:pt x="3717506" y="5732521"/>
                  <a:pt x="3450273" y="5722227"/>
                </a:cubicBezTo>
                <a:cubicBezTo>
                  <a:pt x="3183041" y="5711933"/>
                  <a:pt x="2913596" y="5698063"/>
                  <a:pt x="2539401" y="5722227"/>
                </a:cubicBezTo>
                <a:cubicBezTo>
                  <a:pt x="2165206" y="5746391"/>
                  <a:pt x="2032456" y="5707324"/>
                  <a:pt x="1849346" y="5722227"/>
                </a:cubicBezTo>
                <a:cubicBezTo>
                  <a:pt x="1666237" y="5737130"/>
                  <a:pt x="1209225" y="5720784"/>
                  <a:pt x="938474" y="5722227"/>
                </a:cubicBezTo>
                <a:cubicBezTo>
                  <a:pt x="667723" y="5723670"/>
                  <a:pt x="389175" y="5759320"/>
                  <a:pt x="0" y="5722227"/>
                </a:cubicBezTo>
                <a:cubicBezTo>
                  <a:pt x="-10554" y="5514969"/>
                  <a:pt x="-3520" y="5347189"/>
                  <a:pt x="0" y="5200869"/>
                </a:cubicBezTo>
                <a:cubicBezTo>
                  <a:pt x="3520" y="5054549"/>
                  <a:pt x="11246" y="4701970"/>
                  <a:pt x="0" y="4507843"/>
                </a:cubicBezTo>
                <a:cubicBezTo>
                  <a:pt x="-11246" y="4313716"/>
                  <a:pt x="10271" y="4091344"/>
                  <a:pt x="0" y="3814818"/>
                </a:cubicBezTo>
                <a:cubicBezTo>
                  <a:pt x="-10271" y="3538293"/>
                  <a:pt x="31723" y="3330628"/>
                  <a:pt x="0" y="3064570"/>
                </a:cubicBezTo>
                <a:cubicBezTo>
                  <a:pt x="-31723" y="2798512"/>
                  <a:pt x="-5483" y="2770126"/>
                  <a:pt x="0" y="2600434"/>
                </a:cubicBezTo>
                <a:cubicBezTo>
                  <a:pt x="5483" y="2430742"/>
                  <a:pt x="10642" y="2318769"/>
                  <a:pt x="0" y="2136298"/>
                </a:cubicBezTo>
                <a:cubicBezTo>
                  <a:pt x="-10642" y="1953827"/>
                  <a:pt x="-10005" y="1555188"/>
                  <a:pt x="0" y="1386051"/>
                </a:cubicBezTo>
                <a:cubicBezTo>
                  <a:pt x="10005" y="1216914"/>
                  <a:pt x="-22640" y="953234"/>
                  <a:pt x="0" y="807470"/>
                </a:cubicBezTo>
                <a:cubicBezTo>
                  <a:pt x="22640" y="661706"/>
                  <a:pt x="-32744" y="287432"/>
                  <a:pt x="0" y="0"/>
                </a:cubicBezTo>
                <a:close/>
              </a:path>
              <a:path w="11040872" h="5722227" stroke="0" extrusionOk="0">
                <a:moveTo>
                  <a:pt x="0" y="0"/>
                </a:moveTo>
                <a:cubicBezTo>
                  <a:pt x="169384" y="-10635"/>
                  <a:pt x="370826" y="9208"/>
                  <a:pt x="579646" y="0"/>
                </a:cubicBezTo>
                <a:cubicBezTo>
                  <a:pt x="788466" y="-9208"/>
                  <a:pt x="775343" y="6784"/>
                  <a:pt x="938474" y="0"/>
                </a:cubicBezTo>
                <a:cubicBezTo>
                  <a:pt x="1101605" y="-6784"/>
                  <a:pt x="1565487" y="3846"/>
                  <a:pt x="1849346" y="0"/>
                </a:cubicBezTo>
                <a:cubicBezTo>
                  <a:pt x="2133205" y="-3846"/>
                  <a:pt x="2146701" y="-4656"/>
                  <a:pt x="2428992" y="0"/>
                </a:cubicBezTo>
                <a:cubicBezTo>
                  <a:pt x="2711283" y="4656"/>
                  <a:pt x="2812175" y="-11466"/>
                  <a:pt x="3008638" y="0"/>
                </a:cubicBezTo>
                <a:cubicBezTo>
                  <a:pt x="3205101" y="11466"/>
                  <a:pt x="3727763" y="-32961"/>
                  <a:pt x="3919510" y="0"/>
                </a:cubicBezTo>
                <a:cubicBezTo>
                  <a:pt x="4111257" y="32961"/>
                  <a:pt x="4220253" y="-16430"/>
                  <a:pt x="4388747" y="0"/>
                </a:cubicBezTo>
                <a:cubicBezTo>
                  <a:pt x="4557241" y="16430"/>
                  <a:pt x="4940065" y="-21977"/>
                  <a:pt x="5299619" y="0"/>
                </a:cubicBezTo>
                <a:cubicBezTo>
                  <a:pt x="5659173" y="21977"/>
                  <a:pt x="5814444" y="26556"/>
                  <a:pt x="6210491" y="0"/>
                </a:cubicBezTo>
                <a:cubicBezTo>
                  <a:pt x="6606538" y="-26556"/>
                  <a:pt x="6659560" y="23104"/>
                  <a:pt x="6900545" y="0"/>
                </a:cubicBezTo>
                <a:cubicBezTo>
                  <a:pt x="7141530" y="-23104"/>
                  <a:pt x="7601869" y="-1869"/>
                  <a:pt x="7811417" y="0"/>
                </a:cubicBezTo>
                <a:cubicBezTo>
                  <a:pt x="8020965" y="1869"/>
                  <a:pt x="8256088" y="4201"/>
                  <a:pt x="8391063" y="0"/>
                </a:cubicBezTo>
                <a:cubicBezTo>
                  <a:pt x="8526038" y="-4201"/>
                  <a:pt x="8809082" y="7677"/>
                  <a:pt x="8970709" y="0"/>
                </a:cubicBezTo>
                <a:cubicBezTo>
                  <a:pt x="9132336" y="-7677"/>
                  <a:pt x="9528709" y="5380"/>
                  <a:pt x="9771172" y="0"/>
                </a:cubicBezTo>
                <a:cubicBezTo>
                  <a:pt x="10013635" y="-5380"/>
                  <a:pt x="10199269" y="-15922"/>
                  <a:pt x="10350818" y="0"/>
                </a:cubicBezTo>
                <a:cubicBezTo>
                  <a:pt x="10502367" y="15922"/>
                  <a:pt x="10835478" y="-34311"/>
                  <a:pt x="11040872" y="0"/>
                </a:cubicBezTo>
                <a:cubicBezTo>
                  <a:pt x="11027923" y="269490"/>
                  <a:pt x="11030065" y="500130"/>
                  <a:pt x="11040872" y="750248"/>
                </a:cubicBezTo>
                <a:cubicBezTo>
                  <a:pt x="11051679" y="1000366"/>
                  <a:pt x="11044602" y="1104921"/>
                  <a:pt x="11040872" y="1443273"/>
                </a:cubicBezTo>
                <a:cubicBezTo>
                  <a:pt x="11037142" y="1781626"/>
                  <a:pt x="11028369" y="1985731"/>
                  <a:pt x="11040872" y="2136298"/>
                </a:cubicBezTo>
                <a:cubicBezTo>
                  <a:pt x="11053375" y="2286866"/>
                  <a:pt x="11023547" y="2489209"/>
                  <a:pt x="11040872" y="2600434"/>
                </a:cubicBezTo>
                <a:cubicBezTo>
                  <a:pt x="11058197" y="2711659"/>
                  <a:pt x="11064151" y="2890371"/>
                  <a:pt x="11040872" y="3121793"/>
                </a:cubicBezTo>
                <a:cubicBezTo>
                  <a:pt x="11017593" y="3353215"/>
                  <a:pt x="11033741" y="3662012"/>
                  <a:pt x="11040872" y="3814818"/>
                </a:cubicBezTo>
                <a:cubicBezTo>
                  <a:pt x="11048003" y="3967624"/>
                  <a:pt x="11043927" y="4184559"/>
                  <a:pt x="11040872" y="4393399"/>
                </a:cubicBezTo>
                <a:cubicBezTo>
                  <a:pt x="11037817" y="4602239"/>
                  <a:pt x="11027191" y="4773425"/>
                  <a:pt x="11040872" y="4914757"/>
                </a:cubicBezTo>
                <a:cubicBezTo>
                  <a:pt x="11054553" y="5056089"/>
                  <a:pt x="11025188" y="5370964"/>
                  <a:pt x="11040872" y="5722227"/>
                </a:cubicBezTo>
                <a:cubicBezTo>
                  <a:pt x="10837462" y="5714031"/>
                  <a:pt x="10531754" y="5749541"/>
                  <a:pt x="10350818" y="5722227"/>
                </a:cubicBezTo>
                <a:cubicBezTo>
                  <a:pt x="10169882" y="5694913"/>
                  <a:pt x="9832506" y="5739195"/>
                  <a:pt x="9660763" y="5722227"/>
                </a:cubicBezTo>
                <a:cubicBezTo>
                  <a:pt x="9489020" y="5705259"/>
                  <a:pt x="9334558" y="5741830"/>
                  <a:pt x="9191526" y="5722227"/>
                </a:cubicBezTo>
                <a:cubicBezTo>
                  <a:pt x="9048494" y="5702624"/>
                  <a:pt x="8640605" y="5761665"/>
                  <a:pt x="8391063" y="5722227"/>
                </a:cubicBezTo>
                <a:cubicBezTo>
                  <a:pt x="8141521" y="5682789"/>
                  <a:pt x="8132030" y="5733336"/>
                  <a:pt x="7921826" y="5722227"/>
                </a:cubicBezTo>
                <a:cubicBezTo>
                  <a:pt x="7711622" y="5711118"/>
                  <a:pt x="7445489" y="5693555"/>
                  <a:pt x="7121362" y="5722227"/>
                </a:cubicBezTo>
                <a:cubicBezTo>
                  <a:pt x="6797235" y="5750899"/>
                  <a:pt x="6940489" y="5715190"/>
                  <a:pt x="6762534" y="5722227"/>
                </a:cubicBezTo>
                <a:cubicBezTo>
                  <a:pt x="6584579" y="5729264"/>
                  <a:pt x="6249483" y="5715060"/>
                  <a:pt x="5962071" y="5722227"/>
                </a:cubicBezTo>
                <a:cubicBezTo>
                  <a:pt x="5674659" y="5729394"/>
                  <a:pt x="5697457" y="5741242"/>
                  <a:pt x="5492834" y="5722227"/>
                </a:cubicBezTo>
                <a:cubicBezTo>
                  <a:pt x="5288211" y="5703212"/>
                  <a:pt x="5223354" y="5727530"/>
                  <a:pt x="5134005" y="5722227"/>
                </a:cubicBezTo>
                <a:cubicBezTo>
                  <a:pt x="5044656" y="5716924"/>
                  <a:pt x="4805771" y="5744749"/>
                  <a:pt x="4664768" y="5722227"/>
                </a:cubicBezTo>
                <a:cubicBezTo>
                  <a:pt x="4523765" y="5699705"/>
                  <a:pt x="4188901" y="5702568"/>
                  <a:pt x="3864305" y="5722227"/>
                </a:cubicBezTo>
                <a:cubicBezTo>
                  <a:pt x="3539709" y="5741886"/>
                  <a:pt x="3626652" y="5738369"/>
                  <a:pt x="3395068" y="5722227"/>
                </a:cubicBezTo>
                <a:cubicBezTo>
                  <a:pt x="3163484" y="5706085"/>
                  <a:pt x="3169858" y="5716523"/>
                  <a:pt x="3036240" y="5722227"/>
                </a:cubicBezTo>
                <a:cubicBezTo>
                  <a:pt x="2902622" y="5727931"/>
                  <a:pt x="2693943" y="5714168"/>
                  <a:pt x="2567003" y="5722227"/>
                </a:cubicBezTo>
                <a:cubicBezTo>
                  <a:pt x="2440063" y="5730286"/>
                  <a:pt x="2221419" y="5730788"/>
                  <a:pt x="1987357" y="5722227"/>
                </a:cubicBezTo>
                <a:cubicBezTo>
                  <a:pt x="1753295" y="5713666"/>
                  <a:pt x="1455082" y="5742374"/>
                  <a:pt x="1297302" y="5722227"/>
                </a:cubicBezTo>
                <a:cubicBezTo>
                  <a:pt x="1139522" y="5702080"/>
                  <a:pt x="1004973" y="5737277"/>
                  <a:pt x="828065" y="5722227"/>
                </a:cubicBezTo>
                <a:cubicBezTo>
                  <a:pt x="651157" y="5707177"/>
                  <a:pt x="277792" y="5734769"/>
                  <a:pt x="0" y="5722227"/>
                </a:cubicBezTo>
                <a:cubicBezTo>
                  <a:pt x="-17642" y="5580983"/>
                  <a:pt x="-4355" y="5260240"/>
                  <a:pt x="0" y="5086424"/>
                </a:cubicBezTo>
                <a:cubicBezTo>
                  <a:pt x="4355" y="4912608"/>
                  <a:pt x="-9208" y="4615040"/>
                  <a:pt x="0" y="4450621"/>
                </a:cubicBezTo>
                <a:cubicBezTo>
                  <a:pt x="9208" y="4286202"/>
                  <a:pt x="21220" y="3942849"/>
                  <a:pt x="0" y="3814818"/>
                </a:cubicBezTo>
                <a:cubicBezTo>
                  <a:pt x="-21220" y="3686787"/>
                  <a:pt x="24895" y="3410535"/>
                  <a:pt x="0" y="3179015"/>
                </a:cubicBezTo>
                <a:cubicBezTo>
                  <a:pt x="-24895" y="2947495"/>
                  <a:pt x="-4041" y="2734935"/>
                  <a:pt x="0" y="2600434"/>
                </a:cubicBezTo>
                <a:cubicBezTo>
                  <a:pt x="4041" y="2465933"/>
                  <a:pt x="-17582" y="2241550"/>
                  <a:pt x="0" y="1907409"/>
                </a:cubicBezTo>
                <a:cubicBezTo>
                  <a:pt x="17582" y="1573269"/>
                  <a:pt x="21210" y="1537696"/>
                  <a:pt x="0" y="1271606"/>
                </a:cubicBezTo>
                <a:cubicBezTo>
                  <a:pt x="-21210" y="1005516"/>
                  <a:pt x="13869" y="478336"/>
                  <a:pt x="0" y="0"/>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2CB2E-3A8F-B74C-9435-7129053F8708}"/>
              </a:ext>
            </a:extLst>
          </p:cNvPr>
          <p:cNvSpPr>
            <a:spLocks noGrp="1"/>
          </p:cNvSpPr>
          <p:nvPr>
            <p:ph type="title"/>
          </p:nvPr>
        </p:nvSpPr>
        <p:spPr>
          <a:xfrm>
            <a:off x="1151467" y="887973"/>
            <a:ext cx="9889067" cy="1325563"/>
          </a:xfrm>
        </p:spPr>
        <p:txBody>
          <a:bodyPr>
            <a:normAutofit/>
          </a:bodyPr>
          <a:lstStyle/>
          <a:p>
            <a:r>
              <a:rPr lang="en-US" sz="6600" dirty="0">
                <a:solidFill>
                  <a:schemeClr val="bg1"/>
                </a:solidFill>
              </a:rPr>
              <a:t>family discussion questions</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2A8E8A-7213-0C47-A148-AB22124D083A}"/>
              </a:ext>
            </a:extLst>
          </p:cNvPr>
          <p:cNvSpPr>
            <a:spLocks noGrp="1"/>
          </p:cNvSpPr>
          <p:nvPr>
            <p:ph idx="1"/>
          </p:nvPr>
        </p:nvSpPr>
        <p:spPr>
          <a:xfrm>
            <a:off x="1151467" y="2607733"/>
            <a:ext cx="9889067" cy="3285067"/>
          </a:xfrm>
        </p:spPr>
        <p:txBody>
          <a:bodyPr>
            <a:normAutofit/>
          </a:bodyPr>
          <a:lstStyle/>
          <a:p>
            <a:pPr marL="0" indent="0">
              <a:buNone/>
            </a:pPr>
            <a:r>
              <a:rPr lang="en-AU">
                <a:solidFill>
                  <a:schemeClr val="bg1"/>
                </a:solidFill>
              </a:rPr>
              <a:t>Jesus was celebrating Passover, a Jewish celebration of God saving his people, with his disciples. Throughout the Bible and throughout Church history, God’s people gathered to celebrate his faithfulness over meals. </a:t>
            </a:r>
          </a:p>
          <a:p>
            <a:r>
              <a:rPr lang="en-AU">
                <a:solidFill>
                  <a:schemeClr val="bg1"/>
                </a:solidFill>
              </a:rPr>
              <a:t>What are some times we do that together today?</a:t>
            </a:r>
          </a:p>
          <a:p>
            <a:pPr marL="0" indent="0">
              <a:buNone/>
            </a:pPr>
            <a:r>
              <a:rPr lang="en-AU">
                <a:solidFill>
                  <a:schemeClr val="bg1"/>
                </a:solidFill>
              </a:rPr>
              <a:t>We remember Jesus’ words at the Last Supper every time we take communion. </a:t>
            </a:r>
          </a:p>
          <a:p>
            <a:r>
              <a:rPr lang="en-AU">
                <a:solidFill>
                  <a:schemeClr val="bg1"/>
                </a:solidFill>
              </a:rPr>
              <a:t>Talk about what you do when you take communion and what you remember about Jesus.</a:t>
            </a:r>
          </a:p>
          <a:p>
            <a:endParaRPr lang="en-US">
              <a:solidFill>
                <a:schemeClr val="bg1"/>
              </a:solidFill>
            </a:endParaRPr>
          </a:p>
        </p:txBody>
      </p:sp>
    </p:spTree>
    <p:extLst>
      <p:ext uri="{BB962C8B-B14F-4D97-AF65-F5344CB8AC3E}">
        <p14:creationId xmlns:p14="http://schemas.microsoft.com/office/powerpoint/2010/main" val="194721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FD3DD-73F5-1848-A6CE-9E4CC3D366E4}"/>
              </a:ext>
            </a:extLst>
          </p:cNvPr>
          <p:cNvSpPr>
            <a:spLocks noGrp="1"/>
          </p:cNvSpPr>
          <p:nvPr>
            <p:ph type="title"/>
          </p:nvPr>
        </p:nvSpPr>
        <p:spPr>
          <a:xfrm>
            <a:off x="630936" y="749823"/>
            <a:ext cx="6176264" cy="1481328"/>
          </a:xfrm>
        </p:spPr>
        <p:txBody>
          <a:bodyPr anchor="b">
            <a:normAutofit/>
          </a:bodyPr>
          <a:lstStyle/>
          <a:p>
            <a:pPr>
              <a:lnSpc>
                <a:spcPct val="90000"/>
              </a:lnSpc>
            </a:pPr>
            <a:r>
              <a:rPr lang="en-US" sz="4800" dirty="0"/>
              <a:t>Song – </a:t>
            </a:r>
            <a:r>
              <a:rPr lang="en-US" sz="4800" dirty="0" err="1"/>
              <a:t>waymaker</a:t>
            </a:r>
            <a:r>
              <a:rPr lang="en-US" sz="4800" dirty="0"/>
              <a:t> – bethel music</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897112-BC7D-3D4C-A860-5DC2DD84D527}"/>
              </a:ext>
            </a:extLst>
          </p:cNvPr>
          <p:cNvSpPr>
            <a:spLocks noGrp="1"/>
          </p:cNvSpPr>
          <p:nvPr>
            <p:ph idx="1"/>
          </p:nvPr>
        </p:nvSpPr>
        <p:spPr>
          <a:xfrm>
            <a:off x="630936" y="2660904"/>
            <a:ext cx="4818888" cy="3547872"/>
          </a:xfrm>
        </p:spPr>
        <p:txBody>
          <a:bodyPr anchor="t">
            <a:normAutofit/>
          </a:bodyPr>
          <a:lstStyle/>
          <a:p>
            <a:pPr>
              <a:lnSpc>
                <a:spcPct val="100000"/>
              </a:lnSpc>
            </a:pPr>
            <a:r>
              <a:rPr lang="en-US" sz="2400">
                <a:hlinkClick r:id="rId2"/>
              </a:rPr>
              <a:t>https://www.youtube.com/watch?v=BfdOP8139i4</a:t>
            </a:r>
            <a:r>
              <a:rPr lang="en-US" sz="2400"/>
              <a:t> </a:t>
            </a:r>
          </a:p>
          <a:p>
            <a:pPr>
              <a:lnSpc>
                <a:spcPct val="100000"/>
              </a:lnSpc>
            </a:pPr>
            <a:r>
              <a:rPr lang="en-US" sz="2400"/>
              <a:t>This song is quite long, you may choose to listen to it in the background of the devotion part. </a:t>
            </a:r>
          </a:p>
          <a:p>
            <a:pPr>
              <a:lnSpc>
                <a:spcPct val="100000"/>
              </a:lnSpc>
            </a:pPr>
            <a:r>
              <a:rPr lang="en-US" sz="2400"/>
              <a:t>This song is relevant to our lives now. In the context of the world right now, how can we find peace through the lyrics of this song? Especially with the COVID-19 situation.</a:t>
            </a:r>
          </a:p>
          <a:p>
            <a:pPr>
              <a:lnSpc>
                <a:spcPct val="100000"/>
              </a:lnSpc>
            </a:pPr>
            <a:r>
              <a:rPr lang="en-US" sz="2400"/>
              <a:t>A bible verse to reflect on may be: Psalm 91. </a:t>
            </a:r>
          </a:p>
        </p:txBody>
      </p:sp>
      <mc:AlternateContent xmlns:mc="http://schemas.openxmlformats.org/markup-compatibility/2006">
        <mc:Choice xmlns:p14="http://schemas.microsoft.com/office/powerpoint/2010/main" Requires="p14">
          <p:contentPart p14:bwMode="auto" r:id="rId3">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Picture 4" descr="A close up of a logo&#10;&#10;Description automatically generated">
            <a:extLst>
              <a:ext uri="{FF2B5EF4-FFF2-40B4-BE49-F238E27FC236}">
                <a16:creationId xmlns:a16="http://schemas.microsoft.com/office/drawing/2014/main" id="{18F64739-32BC-9346-8792-27501B2429E5}"/>
              </a:ext>
            </a:extLst>
          </p:cNvPr>
          <p:cNvPicPr>
            <a:picLocks noChangeAspect="1"/>
          </p:cNvPicPr>
          <p:nvPr/>
        </p:nvPicPr>
        <p:blipFill>
          <a:blip r:embed="rId5">
            <a:alphaModFix amt="5000"/>
            <a:extLst>
              <a:ext uri="{837473B0-CC2E-450A-ABE3-18F120FF3D39}">
                <a1611:picAttrSrcUrl xmlns:a1611="http://schemas.microsoft.com/office/drawing/2016/11/main" r:id="rId6"/>
              </a:ext>
            </a:extLst>
          </a:blip>
          <a:stretch>
            <a:fillRect/>
          </a:stretch>
        </p:blipFill>
        <p:spPr>
          <a:xfrm rot="20966259">
            <a:off x="-340509" y="1076470"/>
            <a:ext cx="12934317" cy="4852050"/>
          </a:xfrm>
          <a:prstGeom prst="rect">
            <a:avLst/>
          </a:prstGeom>
        </p:spPr>
      </p:pic>
    </p:spTree>
    <p:extLst>
      <p:ext uri="{BB962C8B-B14F-4D97-AF65-F5344CB8AC3E}">
        <p14:creationId xmlns:p14="http://schemas.microsoft.com/office/powerpoint/2010/main" val="35016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4476DA-3FC4-0A4D-AF02-BA6D160861BF}"/>
              </a:ext>
            </a:extLst>
          </p:cNvPr>
          <p:cNvPicPr>
            <a:picLocks noChangeAspect="1"/>
          </p:cNvPicPr>
          <p:nvPr/>
        </p:nvPicPr>
        <p:blipFill rotWithShape="1">
          <a:blip r:embed="rId2">
            <a:alphaModFix amt="50000"/>
          </a:blip>
          <a:srcRect t="7224" r="-1" b="22225"/>
          <a:stretch/>
        </p:blipFill>
        <p:spPr>
          <a:xfrm>
            <a:off x="20" y="10"/>
            <a:ext cx="12188930" cy="6857990"/>
          </a:xfrm>
          <a:prstGeom prst="rect">
            <a:avLst/>
          </a:prstGeom>
        </p:spPr>
      </p:pic>
      <p:sp>
        <p:nvSpPr>
          <p:cNvPr id="2" name="Title 1">
            <a:extLst>
              <a:ext uri="{FF2B5EF4-FFF2-40B4-BE49-F238E27FC236}">
                <a16:creationId xmlns:a16="http://schemas.microsoft.com/office/drawing/2014/main" id="{37BFE65C-094E-3145-BB65-FE7F00EA0E0C}"/>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10800"/>
              <a:t>Closing prayer</a:t>
            </a:r>
          </a:p>
        </p:txBody>
      </p:sp>
      <p:sp>
        <p:nvSpPr>
          <p:cNvPr id="3" name="Content Placeholder 2">
            <a:extLst>
              <a:ext uri="{FF2B5EF4-FFF2-40B4-BE49-F238E27FC236}">
                <a16:creationId xmlns:a16="http://schemas.microsoft.com/office/drawing/2014/main" id="{7CB65603-C17A-7E4E-8685-A7157AFF839E}"/>
              </a:ext>
            </a:extLst>
          </p:cNvPr>
          <p:cNvSpPr>
            <a:spLocks noGrp="1"/>
          </p:cNvSpPr>
          <p:nvPr>
            <p:ph idx="1"/>
          </p:nvPr>
        </p:nvSpPr>
        <p:spPr>
          <a:xfrm>
            <a:off x="1527048" y="4599432"/>
            <a:ext cx="9144000" cy="1536192"/>
          </a:xfrm>
        </p:spPr>
        <p:txBody>
          <a:bodyPr vert="horz" lIns="91440" tIns="45720" rIns="91440" bIns="45720" rtlCol="0">
            <a:normAutofit/>
          </a:bodyPr>
          <a:lstStyle/>
          <a:p>
            <a:pPr marL="0" indent="0" algn="ctr">
              <a:buNone/>
            </a:pPr>
            <a:r>
              <a:rPr lang="en-US" sz="3200"/>
              <a:t>Finish with a prayer as a family </a:t>
            </a:r>
          </a:p>
        </p:txBody>
      </p:sp>
      <p:sp>
        <p:nvSpPr>
          <p:cNvPr id="1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0720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652</Words>
  <Application>Microsoft Macintosh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The Hand</vt:lpstr>
      <vt:lpstr>The Serif Hand Black</vt:lpstr>
      <vt:lpstr>SketchyVTI</vt:lpstr>
      <vt:lpstr>Maundy Thursday  The Last Supper</vt:lpstr>
      <vt:lpstr>What happened on Maundy Thursday?</vt:lpstr>
      <vt:lpstr>Song- Broken Vessels (Amazing Grace) - Hillsong Worship</vt:lpstr>
      <vt:lpstr>Activities for kids</vt:lpstr>
      <vt:lpstr>Maundy Thursday bible story</vt:lpstr>
      <vt:lpstr>family discussion questions</vt:lpstr>
      <vt:lpstr>Song – waymaker – bethel music</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Maundy Thursday  The Last Supper</dc:title>
  <dc:creator>Lange, Emma Louise - laney011</dc:creator>
  <cp:lastModifiedBy>Lange, Emma Louise - laney011</cp:lastModifiedBy>
  <cp:revision>1</cp:revision>
  <dcterms:created xsi:type="dcterms:W3CDTF">2020-03-26T03:21:58Z</dcterms:created>
  <dcterms:modified xsi:type="dcterms:W3CDTF">2020-03-26T03:22:23Z</dcterms:modified>
</cp:coreProperties>
</file>