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33"/>
  </p:normalViewPr>
  <p:slideViewPr>
    <p:cSldViewPr snapToGrid="0" snapToObjects="1">
      <p:cViewPr varScale="1">
        <p:scale>
          <a:sx n="76" d="100"/>
          <a:sy n="76" d="100"/>
        </p:scale>
        <p:origin x="15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3/23/20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5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2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0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2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30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4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0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5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9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3/23/20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7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91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7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07" r:id="rId4"/>
    <p:sldLayoutId id="2147483708" r:id="rId5"/>
    <p:sldLayoutId id="2147483714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-39h0xYq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f5IcFWiEpg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how.com/Make-a-Palm-Frond-Cross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ltk-bible.com/craft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istianitycove.com/palm-sunday-lesson-tunnel-vision/4792/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c6SSHuZvQE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3EBF4-0DA2-ED45-B190-D70A7ED86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4637" b="150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C62203-51BD-AF47-9131-941EEFEC1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/>
          </a:bodyPr>
          <a:lstStyle/>
          <a:p>
            <a:r>
              <a:rPr lang="en-US" sz="8000" b="1" dirty="0"/>
              <a:t>Palm Sunday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26A503-0D42-6D42-AAC0-D5CF44275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351867"/>
            <a:ext cx="8655200" cy="10945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Devotion 3 in series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5</a:t>
            </a:r>
            <a:r>
              <a:rPr lang="en-US" sz="2800" b="1" baseline="30000" dirty="0">
                <a:solidFill>
                  <a:schemeClr val="tx1"/>
                </a:solidFill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April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702316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2B744B-0F81-487E-A851-51A3233F0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6D39BE-B8E2-4FCD-92BE-1E88F5973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A2EBD-9403-4884-A9BD-8B154778C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CD765-65C0-454F-B9DA-818924F85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The Serif Hand Extrablack" panose="03070902030502020204" pitchFamily="66" charset="0"/>
              </a:rPr>
              <a:t>Video to watch</a:t>
            </a:r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FA925B4C-BCF4-4F06-B76B-DD2FEFEFA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4352" y="2467985"/>
            <a:ext cx="3019646" cy="30196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07679-C4FE-5E46-ADB2-A61935648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165" y="2103120"/>
            <a:ext cx="6488035" cy="3931920"/>
          </a:xfrm>
        </p:spPr>
        <p:txBody>
          <a:bodyPr>
            <a:normAutofit/>
          </a:bodyPr>
          <a:lstStyle/>
          <a:p>
            <a:r>
              <a:rPr lang="en-US" sz="2400" dirty="0"/>
              <a:t>Cartoon: </a:t>
            </a:r>
            <a:r>
              <a:rPr lang="en-US" sz="2400" u="sng" dirty="0">
                <a:hlinkClick r:id="rId4"/>
              </a:rPr>
              <a:t>https://www.youtube.com/watch?v=z-39h0xYqdE</a:t>
            </a:r>
            <a:r>
              <a:rPr lang="en-US" sz="2400" dirty="0"/>
              <a:t> </a:t>
            </a:r>
            <a:endParaRPr lang="en-AU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10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C2578-9520-724F-8A85-0E77C1B04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4122"/>
          <a:stretch/>
        </p:blipFill>
        <p:spPr>
          <a:xfrm>
            <a:off x="0" y="0"/>
            <a:ext cx="12191980" cy="723053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8DFC1-A4C9-F14B-AA05-F0F5044A6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2091263"/>
            <a:ext cx="8652938" cy="2461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8800" cap="all" spc="-100" dirty="0">
                <a:latin typeface="The Serif Hand Extrablack" panose="03070902030502020204" pitchFamily="66" charset="0"/>
              </a:rPr>
              <a:t>Song-King of Kings-Hillsong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382B9-187E-3547-A55C-FE086BAE4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532" y="4623127"/>
            <a:ext cx="8655200" cy="4572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spc="8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https://www.youtube.com/watch?v=Of5IcFWiEpg</a:t>
            </a:r>
            <a:r>
              <a:rPr lang="en-US" sz="2400" spc="80" dirty="0"/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679871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20B63B-5FB8-E248-A653-13FCF7625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39" r="20308" b="2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51762-E122-AB41-AC96-7B255CAC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>
                <a:latin typeface="The Serif Hand Extrablack" panose="03070902030502020204" pitchFamily="66" charset="0"/>
              </a:rPr>
              <a:t>ACTIVITY – PALM CROSS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277DE-F01E-7B4A-BCCD-B86AAB6D7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The Hand" panose="030705020305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https://www.wikihow.com/Make-a-Palm-Frond-Cross</a:t>
            </a:r>
            <a:r>
              <a:rPr lang="en-US" sz="2800" b="1" dirty="0">
                <a:latin typeface="The Hand" panose="03070502030502020204" pitchFamily="66" charset="0"/>
              </a:rPr>
              <a:t> </a:t>
            </a:r>
            <a:endParaRPr lang="en-AU" sz="2800" b="1" dirty="0">
              <a:latin typeface="The Hand" panose="03070502030502020204" pitchFamily="66" charset="0"/>
            </a:endParaRPr>
          </a:p>
          <a:p>
            <a:r>
              <a:rPr lang="en-US" sz="2800" b="1" dirty="0">
                <a:latin typeface="The Hand" panose="03070502030502020204" pitchFamily="66" charset="0"/>
              </a:rPr>
              <a:t>Have a go at making the palm leaf cross, if you don’t have a palm tree with palm leaves, you could use other long leaves, or have a go at a different craft in the link below:</a:t>
            </a:r>
          </a:p>
          <a:p>
            <a:r>
              <a:rPr lang="en-US" sz="2800" b="1" dirty="0">
                <a:latin typeface="The Hand" panose="030705020305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http://www.dltk-bible.com/crafts/</a:t>
            </a:r>
            <a:r>
              <a:rPr lang="en-US" sz="2800" b="1" dirty="0">
                <a:latin typeface="The Hand" panose="030705020305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419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alm tree&#10;&#10;Description automatically generated">
            <a:extLst>
              <a:ext uri="{FF2B5EF4-FFF2-40B4-BE49-F238E27FC236}">
                <a16:creationId xmlns:a16="http://schemas.microsoft.com/office/drawing/2014/main" id="{06A6B089-8350-C844-8E86-EF93AF071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14" r="5186" b="1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FED11-BF77-E24E-8D5C-B0E0A0A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The Serif Hand Extrablack" panose="03070902030502020204" pitchFamily="66" charset="0"/>
              </a:rPr>
              <a:t>FAMILY</a:t>
            </a:r>
            <a:r>
              <a:rPr lang="en-US" sz="4400" dirty="0">
                <a:latin typeface="The Serif Hand Extrablack" panose="03070902030502020204" pitchFamily="66" charset="0"/>
              </a:rPr>
              <a:t> </a:t>
            </a:r>
            <a:r>
              <a:rPr lang="en-US" sz="6600" dirty="0">
                <a:latin typeface="The Serif Hand Extrablack" panose="03070902030502020204" pitchFamily="66" charset="0"/>
              </a:rPr>
              <a:t>ACTIVITY</a:t>
            </a:r>
            <a:endParaRPr lang="en-US" sz="4400" dirty="0">
              <a:latin typeface="The Serif Hand Extrablack" panose="030709020305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B72E7-55FB-B747-A5D7-49C608143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538920"/>
            <a:ext cx="4602152" cy="348006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he Hand" panose="030705020305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https://www.christianitycove.com/palm-sunday-lesson-tunnel-vision/4792/</a:t>
            </a:r>
            <a:endParaRPr lang="en-US" sz="2800" b="1" dirty="0">
              <a:latin typeface="The Hand" panose="03070502030502020204" pitchFamily="66" charset="0"/>
            </a:endParaRPr>
          </a:p>
          <a:p>
            <a:endParaRPr lang="en-US" sz="2800" b="1" dirty="0">
              <a:latin typeface="The Hand" panose="03070502030502020204" pitchFamily="66" charset="0"/>
            </a:endParaRPr>
          </a:p>
          <a:p>
            <a:r>
              <a:rPr lang="en-US" sz="2800" b="1" dirty="0">
                <a:latin typeface="The Hand" panose="03070502030502020204" pitchFamily="66" charset="0"/>
              </a:rPr>
              <a:t>Follow the link, read the story and as a family have a go at the activity.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74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1984F-DDFD-2647-982B-162C6ED15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D995D-F524-3542-ABCA-DC9F4AD4A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5126960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 dirty="0">
                <a:solidFill>
                  <a:schemeClr val="tx1"/>
                </a:solidFill>
                <a:latin typeface="The Serif Hand Extrablack" panose="03070902030502020204" pitchFamily="66" charset="0"/>
              </a:rPr>
              <a:t>SONG -RECKLESS LOVE- BETHEL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DA0BA-565A-F34C-8393-1FA149683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75" y="6103350"/>
            <a:ext cx="10656310" cy="4259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spc="8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https://www.youtube.com/watch?v=Sc6SSHuZvQE</a:t>
            </a:r>
            <a:r>
              <a:rPr lang="en-US" sz="1800" b="1" spc="8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5252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DB23-D3D0-E749-807D-849595F9C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The Serif Hand Extrablack" panose="03070902030502020204" pitchFamily="66" charset="0"/>
              </a:rPr>
              <a:t>Closing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BC35-EB86-D04B-9A33-D4E78132E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>
                <a:latin typeface="The Hand" panose="03070502030502020204" pitchFamily="66" charset="0"/>
              </a:rPr>
              <a:t>Prayer:  Thankyou, sorry please </a:t>
            </a:r>
          </a:p>
          <a:p>
            <a:endParaRPr lang="en-US" dirty="0"/>
          </a:p>
          <a:p>
            <a:r>
              <a:rPr lang="en-US" sz="2800" b="1" dirty="0">
                <a:latin typeface="The Hand" panose="03070502030502020204" pitchFamily="66" charset="0"/>
              </a:rPr>
              <a:t>THANK</a:t>
            </a:r>
            <a:r>
              <a:rPr lang="en-US" sz="2800" dirty="0">
                <a:latin typeface="The Hand" panose="03070502030502020204" pitchFamily="66" charset="0"/>
              </a:rPr>
              <a:t> God for how he has blessed your life</a:t>
            </a:r>
          </a:p>
          <a:p>
            <a:r>
              <a:rPr lang="en-US" sz="2800" b="1" dirty="0">
                <a:latin typeface="The Hand" panose="03070502030502020204" pitchFamily="66" charset="0"/>
              </a:rPr>
              <a:t>SORRY</a:t>
            </a:r>
            <a:r>
              <a:rPr lang="en-US" sz="2800" dirty="0">
                <a:latin typeface="The Hand" panose="03070502030502020204" pitchFamily="66" charset="0"/>
              </a:rPr>
              <a:t> God for how I have sinned</a:t>
            </a:r>
          </a:p>
          <a:p>
            <a:r>
              <a:rPr lang="en-US" sz="2800" b="1" dirty="0">
                <a:latin typeface="The Hand" panose="03070502030502020204" pitchFamily="66" charset="0"/>
              </a:rPr>
              <a:t>PLEASE</a:t>
            </a:r>
            <a:r>
              <a:rPr lang="en-US" sz="2800" dirty="0">
                <a:latin typeface="The Hand" panose="03070502030502020204" pitchFamily="66" charset="0"/>
              </a:rPr>
              <a:t> help us to…. PLEASE be with….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C08F2-953D-F049-99F2-31E35ADC4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45" b="96217" l="3659" r="97439">
                        <a14:foregroundMark x1="3537" y1="41411" x2="7805" y2="7669"/>
                        <a14:foregroundMark x1="7805" y1="7669" x2="17317" y2="6033"/>
                        <a14:foregroundMark x1="17317" y1="6033" x2="19756" y2="7055"/>
                        <a14:foregroundMark x1="17805" y1="4090" x2="17805" y2="4090"/>
                        <a14:foregroundMark x1="10610" y1="2147" x2="10610" y2="2147"/>
                        <a14:foregroundMark x1="3780" y1="12270" x2="3780" y2="12270"/>
                        <a14:foregroundMark x1="33049" y1="91309" x2="57195" y2="91616"/>
                        <a14:foregroundMark x1="57195" y1="91616" x2="71463" y2="90082"/>
                        <a14:foregroundMark x1="71463" y1="90082" x2="75366" y2="83947"/>
                        <a14:foregroundMark x1="22073" y1="89366" x2="26951" y2="96319"/>
                        <a14:foregroundMark x1="26951" y1="96319" x2="51585" y2="91616"/>
                        <a14:foregroundMark x1="93537" y1="80368" x2="93537" y2="80368"/>
                        <a14:foregroundMark x1="97439" y1="80368" x2="97439" y2="80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5566" y="188383"/>
            <a:ext cx="6330392" cy="755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88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190</Words>
  <Application>Microsoft Macintosh PowerPoint</Application>
  <PresentationFormat>Widescreen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Garamond</vt:lpstr>
      <vt:lpstr>Selawik Light</vt:lpstr>
      <vt:lpstr>Speak Pro</vt:lpstr>
      <vt:lpstr>The Hand</vt:lpstr>
      <vt:lpstr>The Serif Hand Extrablack</vt:lpstr>
      <vt:lpstr>SavonVTI</vt:lpstr>
      <vt:lpstr>Palm Sunday</vt:lpstr>
      <vt:lpstr>Video to watch</vt:lpstr>
      <vt:lpstr>Song-King of Kings-Hillsong </vt:lpstr>
      <vt:lpstr>ACTIVITY – PALM CROSS MAKING</vt:lpstr>
      <vt:lpstr>FAMILY ACTIVITY</vt:lpstr>
      <vt:lpstr>SONG -RECKLESS LOVE- BETHEL </vt:lpstr>
      <vt:lpstr>Closing prayer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Palm Sunday</dc:title>
  <dc:creator>Lange, Emma Louise - laney011</dc:creator>
  <cp:lastModifiedBy>Lange, Emma Louise - laney011</cp:lastModifiedBy>
  <cp:revision>2</cp:revision>
  <dcterms:created xsi:type="dcterms:W3CDTF">2020-03-23T04:10:46Z</dcterms:created>
  <dcterms:modified xsi:type="dcterms:W3CDTF">2020-03-23T04:33:22Z</dcterms:modified>
</cp:coreProperties>
</file>